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0"/>
  </p:notesMasterIdLst>
  <p:handoutMasterIdLst>
    <p:handoutMasterId r:id="rId21"/>
  </p:handoutMasterIdLst>
  <p:sldIdLst>
    <p:sldId id="531" r:id="rId2"/>
    <p:sldId id="294" r:id="rId3"/>
    <p:sldId id="543" r:id="rId4"/>
    <p:sldId id="289" r:id="rId5"/>
    <p:sldId id="292" r:id="rId6"/>
    <p:sldId id="533" r:id="rId7"/>
    <p:sldId id="546" r:id="rId8"/>
    <p:sldId id="544" r:id="rId9"/>
    <p:sldId id="545" r:id="rId10"/>
    <p:sldId id="547" r:id="rId11"/>
    <p:sldId id="541" r:id="rId12"/>
    <p:sldId id="534" r:id="rId13"/>
    <p:sldId id="536" r:id="rId14"/>
    <p:sldId id="548" r:id="rId15"/>
    <p:sldId id="539" r:id="rId16"/>
    <p:sldId id="542" r:id="rId17"/>
    <p:sldId id="307" r:id="rId18"/>
    <p:sldId id="301" r:id="rId19"/>
  </p:sldIdLst>
  <p:sldSz cx="12192000" cy="6858000"/>
  <p:notesSz cx="6858000" cy="9144000"/>
  <p:embeddedFontLst>
    <p:embeddedFont>
      <p:font typeface="Aharoni" panose="02010803020104030203" pitchFamily="2" charset="-79"/>
      <p:bold r:id="rId22"/>
    </p:embeddedFont>
    <p:embeddedFont>
      <p:font typeface="Montserrat" panose="00000500000000000000" pitchFamily="2" charset="0"/>
      <p:regular r:id="rId23"/>
      <p:bold r:id="rId24"/>
      <p:italic r:id="rId25"/>
      <p:boldItalic r:id="rId26"/>
    </p:embeddedFont>
    <p:embeddedFont>
      <p:font typeface="Montserrat Medium" panose="00000600000000000000" pitchFamily="2" charset="0"/>
      <p:regular r:id="rId27"/>
      <p:italic r:id="rId28"/>
    </p:embeddedFont>
    <p:embeddedFont>
      <p:font typeface="Open Sans" panose="020B0606030504020204" pitchFamily="34" charset="0"/>
      <p:regular r:id="rId29"/>
      <p:bold r:id="rId30"/>
      <p:italic r:id="rId31"/>
      <p:boldItalic r:id="rId32"/>
    </p:embeddedFont>
    <p:embeddedFont>
      <p:font typeface="Plus Jakarta Sans" panose="020B0604020202020204" charset="0"/>
      <p:regular r:id="rId33"/>
      <p:bold r:id="rId34"/>
      <p:italic r:id="rId35"/>
      <p:boldItalic r:id="rId36"/>
    </p:embeddedFont>
    <p:embeddedFont>
      <p:font typeface="Poppins SemiBold" panose="00000700000000000000" pitchFamily="2"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custDataLst>
    <p:tags r:id="rId4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8FA89C-0123-46F5-BB6F-A8D8D06E2C96}" v="67" dt="2025-03-18T13:21:55.227"/>
  </p1510:revLst>
</p1510:revInfo>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84" d="100"/>
          <a:sy n="84" d="100"/>
        </p:scale>
        <p:origin x="408" y="72"/>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openxmlformats.org/officeDocument/2006/relationships/font" Target="fonts/font21.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gs" Target="tags/tag1.xml"/><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8" Type="http://schemas.openxmlformats.org/officeDocument/2006/relationships/slide" Target="slides/slide7.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notesMaster" Target="notesMasters/notesMaster1.xml"/><Relationship Id="rId41" Type="http://schemas.openxmlformats.org/officeDocument/2006/relationships/font" Target="fonts/font20.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gadeesh war" userId="6023df73c97dbe48" providerId="LiveId" clId="{A18FA89C-0123-46F5-BB6F-A8D8D06E2C96}"/>
    <pc:docChg chg="undo redo custSel addSld delSld modSld sldOrd">
      <pc:chgData name="jagadeesh war" userId="6023df73c97dbe48" providerId="LiveId" clId="{A18FA89C-0123-46F5-BB6F-A8D8D06E2C96}" dt="2025-03-18T13:29:36.979" v="2273" actId="20577"/>
      <pc:docMkLst>
        <pc:docMk/>
      </pc:docMkLst>
      <pc:sldChg chg="modSp mod">
        <pc:chgData name="jagadeesh war" userId="6023df73c97dbe48" providerId="LiveId" clId="{A18FA89C-0123-46F5-BB6F-A8D8D06E2C96}" dt="2025-03-18T13:29:36.979" v="2273" actId="20577"/>
        <pc:sldMkLst>
          <pc:docMk/>
          <pc:sldMk cId="1429641473" sldId="289"/>
        </pc:sldMkLst>
        <pc:spChg chg="mod">
          <ac:chgData name="jagadeesh war" userId="6023df73c97dbe48" providerId="LiveId" clId="{A18FA89C-0123-46F5-BB6F-A8D8D06E2C96}" dt="2025-03-18T13:26:36.678" v="2225" actId="20577"/>
          <ac:spMkLst>
            <pc:docMk/>
            <pc:sldMk cId="1429641473" sldId="289"/>
            <ac:spMk id="4" creationId="{9330BFA1-D96F-58EE-AA5D-7A090541BECD}"/>
          </ac:spMkLst>
        </pc:spChg>
        <pc:spChg chg="mod">
          <ac:chgData name="jagadeesh war" userId="6023df73c97dbe48" providerId="LiveId" clId="{A18FA89C-0123-46F5-BB6F-A8D8D06E2C96}" dt="2025-03-18T13:29:36.979" v="2273" actId="20577"/>
          <ac:spMkLst>
            <pc:docMk/>
            <pc:sldMk cId="1429641473" sldId="289"/>
            <ac:spMk id="33" creationId="{A1111477-E886-23E8-64BD-4CADAD76379A}"/>
          </ac:spMkLst>
        </pc:spChg>
      </pc:sldChg>
      <pc:sldChg chg="addSp delSp modSp mod">
        <pc:chgData name="jagadeesh war" userId="6023df73c97dbe48" providerId="LiveId" clId="{A18FA89C-0123-46F5-BB6F-A8D8D06E2C96}" dt="2025-03-18T13:29:06.064" v="2254" actId="20577"/>
        <pc:sldMkLst>
          <pc:docMk/>
          <pc:sldMk cId="2538241455" sldId="294"/>
        </pc:sldMkLst>
        <pc:spChg chg="mod">
          <ac:chgData name="jagadeesh war" userId="6023df73c97dbe48" providerId="LiveId" clId="{A18FA89C-0123-46F5-BB6F-A8D8D06E2C96}" dt="2025-03-03T13:28:57.514" v="930" actId="20577"/>
          <ac:spMkLst>
            <pc:docMk/>
            <pc:sldMk cId="2538241455" sldId="294"/>
            <ac:spMk id="2" creationId="{79F64B73-A3A6-64AF-79DF-F7FD2808FAB3}"/>
          </ac:spMkLst>
        </pc:spChg>
        <pc:spChg chg="mod">
          <ac:chgData name="jagadeesh war" userId="6023df73c97dbe48" providerId="LiveId" clId="{A18FA89C-0123-46F5-BB6F-A8D8D06E2C96}" dt="2025-03-18T13:29:06.064" v="2254" actId="20577"/>
          <ac:spMkLst>
            <pc:docMk/>
            <pc:sldMk cId="2538241455" sldId="294"/>
            <ac:spMk id="6" creationId="{73C946AF-BEB7-A63D-E4DB-9D76F808D328}"/>
          </ac:spMkLst>
        </pc:spChg>
        <pc:spChg chg="add mod">
          <ac:chgData name="jagadeesh war" userId="6023df73c97dbe48" providerId="LiveId" clId="{A18FA89C-0123-46F5-BB6F-A8D8D06E2C96}" dt="2025-03-04T13:26:34.924" v="1635"/>
          <ac:spMkLst>
            <pc:docMk/>
            <pc:sldMk cId="2538241455" sldId="294"/>
            <ac:spMk id="10" creationId="{8C0CC610-11BF-A2D0-7454-1ACCDAB5442D}"/>
          </ac:spMkLst>
        </pc:spChg>
        <pc:picChg chg="add mod">
          <ac:chgData name="jagadeesh war" userId="6023df73c97dbe48" providerId="LiveId" clId="{A18FA89C-0123-46F5-BB6F-A8D8D06E2C96}" dt="2025-03-16T13:42:48.338" v="1961" actId="1036"/>
          <ac:picMkLst>
            <pc:docMk/>
            <pc:sldMk cId="2538241455" sldId="294"/>
            <ac:picMk id="7" creationId="{C7FE74AA-5EB1-1B18-6F74-5786A384DC7F}"/>
          </ac:picMkLst>
        </pc:picChg>
      </pc:sldChg>
      <pc:sldChg chg="modSp del mod">
        <pc:chgData name="jagadeesh war" userId="6023df73c97dbe48" providerId="LiveId" clId="{A18FA89C-0123-46F5-BB6F-A8D8D06E2C96}" dt="2025-03-18T13:19:43.053" v="1962" actId="47"/>
        <pc:sldMkLst>
          <pc:docMk/>
          <pc:sldMk cId="1869460620" sldId="298"/>
        </pc:sldMkLst>
      </pc:sldChg>
      <pc:sldChg chg="del">
        <pc:chgData name="jagadeesh war" userId="6023df73c97dbe48" providerId="LiveId" clId="{A18FA89C-0123-46F5-BB6F-A8D8D06E2C96}" dt="2025-02-17T15:58:42.777" v="358" actId="47"/>
        <pc:sldMkLst>
          <pc:docMk/>
          <pc:sldMk cId="1229190984" sldId="302"/>
        </pc:sldMkLst>
      </pc:sldChg>
      <pc:sldChg chg="addSp delSp modSp del mod ord">
        <pc:chgData name="jagadeesh war" userId="6023df73c97dbe48" providerId="LiveId" clId="{A18FA89C-0123-46F5-BB6F-A8D8D06E2C96}" dt="2025-03-18T13:23:24.883" v="2036" actId="47"/>
        <pc:sldMkLst>
          <pc:docMk/>
          <pc:sldMk cId="2427572946" sldId="306"/>
        </pc:sldMkLst>
      </pc:sldChg>
      <pc:sldChg chg="addSp modSp mod">
        <pc:chgData name="jagadeesh war" userId="6023df73c97dbe48" providerId="LiveId" clId="{A18FA89C-0123-46F5-BB6F-A8D8D06E2C96}" dt="2025-03-18T13:25:09.532" v="2137" actId="20577"/>
        <pc:sldMkLst>
          <pc:docMk/>
          <pc:sldMk cId="567826158" sldId="307"/>
        </pc:sldMkLst>
        <pc:spChg chg="mod">
          <ac:chgData name="jagadeesh war" userId="6023df73c97dbe48" providerId="LiveId" clId="{A18FA89C-0123-46F5-BB6F-A8D8D06E2C96}" dt="2025-03-04T13:57:19.146" v="1951" actId="1076"/>
          <ac:spMkLst>
            <pc:docMk/>
            <pc:sldMk cId="567826158" sldId="307"/>
            <ac:spMk id="4" creationId="{9BB43107-1A1B-029D-C73C-2126600571B2}"/>
          </ac:spMkLst>
        </pc:spChg>
        <pc:spChg chg="mod">
          <ac:chgData name="jagadeesh war" userId="6023df73c97dbe48" providerId="LiveId" clId="{A18FA89C-0123-46F5-BB6F-A8D8D06E2C96}" dt="2025-03-18T13:25:09.532" v="2137" actId="20577"/>
          <ac:spMkLst>
            <pc:docMk/>
            <pc:sldMk cId="567826158" sldId="307"/>
            <ac:spMk id="5" creationId="{8EB3901A-2C1A-A66B-C9AE-81E8FAFAB4FF}"/>
          </ac:spMkLst>
        </pc:spChg>
      </pc:sldChg>
      <pc:sldChg chg="modSp mod">
        <pc:chgData name="jagadeesh war" userId="6023df73c97dbe48" providerId="LiveId" clId="{A18FA89C-0123-46F5-BB6F-A8D8D06E2C96}" dt="2025-03-18T13:28:23.988" v="2228"/>
        <pc:sldMkLst>
          <pc:docMk/>
          <pc:sldMk cId="2901330264" sldId="531"/>
        </pc:sldMkLst>
        <pc:spChg chg="mod">
          <ac:chgData name="jagadeesh war" userId="6023df73c97dbe48" providerId="LiveId" clId="{A18FA89C-0123-46F5-BB6F-A8D8D06E2C96}" dt="2025-03-03T12:48:32.727" v="645" actId="20577"/>
          <ac:spMkLst>
            <pc:docMk/>
            <pc:sldMk cId="2901330264" sldId="531"/>
            <ac:spMk id="23" creationId="{D8F66EB9-9CBE-8ACD-E616-93A5AE55CF5C}"/>
          </ac:spMkLst>
        </pc:spChg>
        <pc:spChg chg="mod">
          <ac:chgData name="jagadeesh war" userId="6023df73c97dbe48" providerId="LiveId" clId="{A18FA89C-0123-46F5-BB6F-A8D8D06E2C96}" dt="2025-03-18T13:28:23.988" v="2228"/>
          <ac:spMkLst>
            <pc:docMk/>
            <pc:sldMk cId="2901330264" sldId="531"/>
            <ac:spMk id="26" creationId="{B3C9655A-2680-CBD4-341A-460C55A63157}"/>
          </ac:spMkLst>
        </pc:spChg>
      </pc:sldChg>
      <pc:sldChg chg="del">
        <pc:chgData name="jagadeesh war" userId="6023df73c97dbe48" providerId="LiveId" clId="{A18FA89C-0123-46F5-BB6F-A8D8D06E2C96}" dt="2025-02-17T15:58:40.722" v="357" actId="47"/>
        <pc:sldMkLst>
          <pc:docMk/>
          <pc:sldMk cId="1995428012" sldId="532"/>
        </pc:sldMkLst>
      </pc:sldChg>
      <pc:sldChg chg="addSp modSp add mod ord">
        <pc:chgData name="jagadeesh war" userId="6023df73c97dbe48" providerId="LiveId" clId="{A18FA89C-0123-46F5-BB6F-A8D8D06E2C96}" dt="2025-02-17T10:36:30.373" v="273"/>
        <pc:sldMkLst>
          <pc:docMk/>
          <pc:sldMk cId="442290683" sldId="534"/>
        </pc:sldMkLst>
        <pc:spChg chg="mod">
          <ac:chgData name="jagadeesh war" userId="6023df73c97dbe48" providerId="LiveId" clId="{A18FA89C-0123-46F5-BB6F-A8D8D06E2C96}" dt="2025-02-17T05:10:11.998" v="231" actId="14100"/>
          <ac:spMkLst>
            <pc:docMk/>
            <pc:sldMk cId="442290683" sldId="534"/>
            <ac:spMk id="2" creationId="{061963A6-0906-57CF-04DF-62A7DF58B5A3}"/>
          </ac:spMkLst>
        </pc:spChg>
        <pc:spChg chg="mod">
          <ac:chgData name="jagadeesh war" userId="6023df73c97dbe48" providerId="LiveId" clId="{A18FA89C-0123-46F5-BB6F-A8D8D06E2C96}" dt="2025-02-17T05:12:06.868" v="262" actId="20577"/>
          <ac:spMkLst>
            <pc:docMk/>
            <pc:sldMk cId="442290683" sldId="534"/>
            <ac:spMk id="4" creationId="{DDD4CA85-A648-8197-13D0-56235719CE28}"/>
          </ac:spMkLst>
        </pc:spChg>
        <pc:spChg chg="mod">
          <ac:chgData name="jagadeesh war" userId="6023df73c97dbe48" providerId="LiveId" clId="{A18FA89C-0123-46F5-BB6F-A8D8D06E2C96}" dt="2025-02-17T04:59:19.581" v="128" actId="20577"/>
          <ac:spMkLst>
            <pc:docMk/>
            <pc:sldMk cId="442290683" sldId="534"/>
            <ac:spMk id="5" creationId="{545CD09C-6857-A59D-84C4-54E991AE8678}"/>
          </ac:spMkLst>
        </pc:spChg>
        <pc:spChg chg="add mod">
          <ac:chgData name="jagadeesh war" userId="6023df73c97dbe48" providerId="LiveId" clId="{A18FA89C-0123-46F5-BB6F-A8D8D06E2C96}" dt="2025-02-17T05:10:33.258" v="235" actId="20577"/>
          <ac:spMkLst>
            <pc:docMk/>
            <pc:sldMk cId="442290683" sldId="534"/>
            <ac:spMk id="7" creationId="{329AE8F7-893B-EE72-88BF-E9EBFC8C6F19}"/>
          </ac:spMkLst>
        </pc:spChg>
      </pc:sldChg>
      <pc:sldChg chg="modSp add del mod">
        <pc:chgData name="jagadeesh war" userId="6023df73c97dbe48" providerId="LiveId" clId="{A18FA89C-0123-46F5-BB6F-A8D8D06E2C96}" dt="2025-02-17T05:09:51.785" v="230" actId="47"/>
        <pc:sldMkLst>
          <pc:docMk/>
          <pc:sldMk cId="2394680042" sldId="535"/>
        </pc:sldMkLst>
      </pc:sldChg>
      <pc:sldChg chg="addSp modSp add mod ord">
        <pc:chgData name="jagadeesh war" userId="6023df73c97dbe48" providerId="LiveId" clId="{A18FA89C-0123-46F5-BB6F-A8D8D06E2C96}" dt="2025-02-17T10:36:29.048" v="271"/>
        <pc:sldMkLst>
          <pc:docMk/>
          <pc:sldMk cId="3874874302" sldId="536"/>
        </pc:sldMkLst>
        <pc:spChg chg="mod">
          <ac:chgData name="jagadeesh war" userId="6023df73c97dbe48" providerId="LiveId" clId="{A18FA89C-0123-46F5-BB6F-A8D8D06E2C96}" dt="2025-02-17T05:01:13.771" v="141" actId="20577"/>
          <ac:spMkLst>
            <pc:docMk/>
            <pc:sldMk cId="3874874302" sldId="536"/>
            <ac:spMk id="2" creationId="{843133CE-2098-37F4-403A-C519B01D244F}"/>
          </ac:spMkLst>
        </pc:spChg>
        <pc:spChg chg="mod">
          <ac:chgData name="jagadeesh war" userId="6023df73c97dbe48" providerId="LiveId" clId="{A18FA89C-0123-46F5-BB6F-A8D8D06E2C96}" dt="2025-02-17T05:12:16.623" v="268" actId="20577"/>
          <ac:spMkLst>
            <pc:docMk/>
            <pc:sldMk cId="3874874302" sldId="536"/>
            <ac:spMk id="4" creationId="{A93C2062-D993-FD83-D919-5D0303FC6FD5}"/>
          </ac:spMkLst>
        </pc:spChg>
        <pc:spChg chg="add mod">
          <ac:chgData name="jagadeesh war" userId="6023df73c97dbe48" providerId="LiveId" clId="{A18FA89C-0123-46F5-BB6F-A8D8D06E2C96}" dt="2025-02-17T05:11:16.167" v="240" actId="403"/>
          <ac:spMkLst>
            <pc:docMk/>
            <pc:sldMk cId="3874874302" sldId="536"/>
            <ac:spMk id="7" creationId="{5699302E-D2A2-7E65-086A-A8CF7189914A}"/>
          </ac:spMkLst>
        </pc:spChg>
      </pc:sldChg>
      <pc:sldChg chg="addSp delSp modSp add mod modClrScheme chgLayout">
        <pc:chgData name="jagadeesh war" userId="6023df73c97dbe48" providerId="LiveId" clId="{A18FA89C-0123-46F5-BB6F-A8D8D06E2C96}" dt="2025-02-17T05:12:25.307" v="269" actId="14100"/>
        <pc:sldMkLst>
          <pc:docMk/>
          <pc:sldMk cId="2173058741" sldId="537"/>
        </pc:sldMkLst>
        <pc:spChg chg="mod ord">
          <ac:chgData name="jagadeesh war" userId="6023df73c97dbe48" providerId="LiveId" clId="{A18FA89C-0123-46F5-BB6F-A8D8D06E2C96}" dt="2025-02-17T05:03:12.077" v="151" actId="700"/>
          <ac:spMkLst>
            <pc:docMk/>
            <pc:sldMk cId="2173058741" sldId="537"/>
            <ac:spMk id="3" creationId="{3696738A-7794-59FD-F898-AD25ACE3F8AF}"/>
          </ac:spMkLst>
        </pc:spChg>
        <pc:spChg chg="mod">
          <ac:chgData name="jagadeesh war" userId="6023df73c97dbe48" providerId="LiveId" clId="{A18FA89C-0123-46F5-BB6F-A8D8D06E2C96}" dt="2025-02-17T05:11:54.158" v="256" actId="20577"/>
          <ac:spMkLst>
            <pc:docMk/>
            <pc:sldMk cId="2173058741" sldId="537"/>
            <ac:spMk id="4" creationId="{666812C0-3BAE-E2A1-017E-77A0A5E43108}"/>
          </ac:spMkLst>
        </pc:spChg>
        <pc:picChg chg="add mod">
          <ac:chgData name="jagadeesh war" userId="6023df73c97dbe48" providerId="LiveId" clId="{A18FA89C-0123-46F5-BB6F-A8D8D06E2C96}" dt="2025-02-17T05:12:25.307" v="269" actId="14100"/>
          <ac:picMkLst>
            <pc:docMk/>
            <pc:sldMk cId="2173058741" sldId="537"/>
            <ac:picMk id="7" creationId="{0CAA4659-CE78-7A8E-2727-AA8CBFC48607}"/>
          </ac:picMkLst>
        </pc:picChg>
      </pc:sldChg>
      <pc:sldChg chg="addSp delSp modSp add del mod">
        <pc:chgData name="jagadeesh war" userId="6023df73c97dbe48" providerId="LiveId" clId="{A18FA89C-0123-46F5-BB6F-A8D8D06E2C96}" dt="2025-02-17T15:58:13.422" v="355" actId="47"/>
        <pc:sldMkLst>
          <pc:docMk/>
          <pc:sldMk cId="1240840553" sldId="538"/>
        </pc:sldMkLst>
      </pc:sldChg>
      <pc:sldChg chg="add">
        <pc:chgData name="jagadeesh war" userId="6023df73c97dbe48" providerId="LiveId" clId="{A18FA89C-0123-46F5-BB6F-A8D8D06E2C96}" dt="2025-02-17T05:06:56.612" v="214" actId="2890"/>
        <pc:sldMkLst>
          <pc:docMk/>
          <pc:sldMk cId="1950149693" sldId="539"/>
        </pc:sldMkLst>
      </pc:sldChg>
      <pc:sldChg chg="addSp delSp modSp add del mod ord">
        <pc:chgData name="jagadeesh war" userId="6023df73c97dbe48" providerId="LiveId" clId="{A18FA89C-0123-46F5-BB6F-A8D8D06E2C96}" dt="2025-02-17T15:58:29.279" v="356" actId="47"/>
        <pc:sldMkLst>
          <pc:docMk/>
          <pc:sldMk cId="2005714814" sldId="540"/>
        </pc:sldMkLst>
      </pc:sldChg>
      <pc:sldChg chg="delSp modSp add mod ord">
        <pc:chgData name="jagadeesh war" userId="6023df73c97dbe48" providerId="LiveId" clId="{A18FA89C-0123-46F5-BB6F-A8D8D06E2C96}" dt="2025-02-18T15:13:40.611" v="388" actId="1076"/>
        <pc:sldMkLst>
          <pc:docMk/>
          <pc:sldMk cId="418290221" sldId="541"/>
        </pc:sldMkLst>
        <pc:spChg chg="mod">
          <ac:chgData name="jagadeesh war" userId="6023df73c97dbe48" providerId="LiveId" clId="{A18FA89C-0123-46F5-BB6F-A8D8D06E2C96}" dt="2025-02-17T15:59:16.810" v="368" actId="20577"/>
          <ac:spMkLst>
            <pc:docMk/>
            <pc:sldMk cId="418290221" sldId="541"/>
            <ac:spMk id="4" creationId="{018092AA-C052-B2F4-B3FE-0BA5ED70DC0A}"/>
          </ac:spMkLst>
        </pc:spChg>
        <pc:picChg chg="mod">
          <ac:chgData name="jagadeesh war" userId="6023df73c97dbe48" providerId="LiveId" clId="{A18FA89C-0123-46F5-BB6F-A8D8D06E2C96}" dt="2025-02-18T15:13:40.611" v="388" actId="1076"/>
          <ac:picMkLst>
            <pc:docMk/>
            <pc:sldMk cId="418290221" sldId="541"/>
            <ac:picMk id="1030" creationId="{2F6434A3-1922-CEC9-4235-1406A3526C9D}"/>
          </ac:picMkLst>
        </pc:picChg>
      </pc:sldChg>
      <pc:sldChg chg="modSp add del mod">
        <pc:chgData name="jagadeesh war" userId="6023df73c97dbe48" providerId="LiveId" clId="{A18FA89C-0123-46F5-BB6F-A8D8D06E2C96}" dt="2025-02-28T07:31:38.041" v="566" actId="47"/>
        <pc:sldMkLst>
          <pc:docMk/>
          <pc:sldMk cId="1260483879" sldId="542"/>
        </pc:sldMkLst>
      </pc:sldChg>
      <pc:sldChg chg="modSp add mod">
        <pc:chgData name="jagadeesh war" userId="6023df73c97dbe48" providerId="LiveId" clId="{A18FA89C-0123-46F5-BB6F-A8D8D06E2C96}" dt="2025-03-18T13:23:34.032" v="2047" actId="20577"/>
        <pc:sldMkLst>
          <pc:docMk/>
          <pc:sldMk cId="2148309110" sldId="542"/>
        </pc:sldMkLst>
        <pc:spChg chg="mod">
          <ac:chgData name="jagadeesh war" userId="6023df73c97dbe48" providerId="LiveId" clId="{A18FA89C-0123-46F5-BB6F-A8D8D06E2C96}" dt="2025-03-04T13:38:47.724" v="1755" actId="20577"/>
          <ac:spMkLst>
            <pc:docMk/>
            <pc:sldMk cId="2148309110" sldId="542"/>
            <ac:spMk id="2" creationId="{4B8B2AFF-7092-278E-1035-86402708BF1A}"/>
          </ac:spMkLst>
        </pc:spChg>
        <pc:spChg chg="mod">
          <ac:chgData name="jagadeesh war" userId="6023df73c97dbe48" providerId="LiveId" clId="{A18FA89C-0123-46F5-BB6F-A8D8D06E2C96}" dt="2025-03-18T13:23:34.032" v="2047" actId="20577"/>
          <ac:spMkLst>
            <pc:docMk/>
            <pc:sldMk cId="2148309110" sldId="542"/>
            <ac:spMk id="5" creationId="{6CFAF78B-477C-083F-65DD-81114C0C7927}"/>
          </ac:spMkLst>
        </pc:spChg>
      </pc:sldChg>
      <pc:sldChg chg="addSp delSp modSp add mod">
        <pc:chgData name="jagadeesh war" userId="6023df73c97dbe48" providerId="LiveId" clId="{A18FA89C-0123-46F5-BB6F-A8D8D06E2C96}" dt="2025-03-04T13:29:38.978" v="1652" actId="14100"/>
        <pc:sldMkLst>
          <pc:docMk/>
          <pc:sldMk cId="2095148518" sldId="543"/>
        </pc:sldMkLst>
        <pc:spChg chg="mod">
          <ac:chgData name="jagadeesh war" userId="6023df73c97dbe48" providerId="LiveId" clId="{A18FA89C-0123-46F5-BB6F-A8D8D06E2C96}" dt="2025-03-04T13:29:28.675" v="1649" actId="1076"/>
          <ac:spMkLst>
            <pc:docMk/>
            <pc:sldMk cId="2095148518" sldId="543"/>
            <ac:spMk id="5" creationId="{A3ECDA52-CA84-B24F-0D06-3911EF0101A9}"/>
          </ac:spMkLst>
        </pc:spChg>
        <pc:spChg chg="add mod">
          <ac:chgData name="jagadeesh war" userId="6023df73c97dbe48" providerId="LiveId" clId="{A18FA89C-0123-46F5-BB6F-A8D8D06E2C96}" dt="2025-03-04T13:29:31.913" v="1650" actId="1076"/>
          <ac:spMkLst>
            <pc:docMk/>
            <pc:sldMk cId="2095148518" sldId="543"/>
            <ac:spMk id="7" creationId="{2B0094D7-9075-3AA3-C4C1-4522F633BF80}"/>
          </ac:spMkLst>
        </pc:spChg>
        <pc:picChg chg="add mod">
          <ac:chgData name="jagadeesh war" userId="6023df73c97dbe48" providerId="LiveId" clId="{A18FA89C-0123-46F5-BB6F-A8D8D06E2C96}" dt="2025-03-04T13:29:24.587" v="1648" actId="1076"/>
          <ac:picMkLst>
            <pc:docMk/>
            <pc:sldMk cId="2095148518" sldId="543"/>
            <ac:picMk id="6" creationId="{0E4FD37D-0F26-79B8-C0E7-DB00427CA1E0}"/>
          </ac:picMkLst>
        </pc:picChg>
        <pc:picChg chg="add mod">
          <ac:chgData name="jagadeesh war" userId="6023df73c97dbe48" providerId="LiveId" clId="{A18FA89C-0123-46F5-BB6F-A8D8D06E2C96}" dt="2025-03-04T13:29:38.978" v="1652" actId="14100"/>
          <ac:picMkLst>
            <pc:docMk/>
            <pc:sldMk cId="2095148518" sldId="543"/>
            <ac:picMk id="9" creationId="{B9C15590-1214-9F03-3210-43D7FD7B9AC6}"/>
          </ac:picMkLst>
        </pc:picChg>
      </pc:sldChg>
      <pc:sldChg chg="addSp delSp modSp add mod">
        <pc:chgData name="jagadeesh war" userId="6023df73c97dbe48" providerId="LiveId" clId="{A18FA89C-0123-46F5-BB6F-A8D8D06E2C96}" dt="2025-03-04T13:05:10.948" v="1480" actId="14100"/>
        <pc:sldMkLst>
          <pc:docMk/>
          <pc:sldMk cId="1922008895" sldId="544"/>
        </pc:sldMkLst>
        <pc:spChg chg="mod">
          <ac:chgData name="jagadeesh war" userId="6023df73c97dbe48" providerId="LiveId" clId="{A18FA89C-0123-46F5-BB6F-A8D8D06E2C96}" dt="2025-03-04T13:00:43.945" v="1401" actId="1076"/>
          <ac:spMkLst>
            <pc:docMk/>
            <pc:sldMk cId="1922008895" sldId="544"/>
            <ac:spMk id="4" creationId="{F4A5DFC5-FA4B-B762-DA8F-4EB923A6AB69}"/>
          </ac:spMkLst>
        </pc:spChg>
        <pc:spChg chg="mod">
          <ac:chgData name="jagadeesh war" userId="6023df73c97dbe48" providerId="LiveId" clId="{A18FA89C-0123-46F5-BB6F-A8D8D06E2C96}" dt="2025-03-04T13:00:40.881" v="1400" actId="1076"/>
          <ac:spMkLst>
            <pc:docMk/>
            <pc:sldMk cId="1922008895" sldId="544"/>
            <ac:spMk id="6" creationId="{24395B7C-CED9-8F74-7C94-AC18F1AA602F}"/>
          </ac:spMkLst>
        </pc:spChg>
        <pc:spChg chg="add mod">
          <ac:chgData name="jagadeesh war" userId="6023df73c97dbe48" providerId="LiveId" clId="{A18FA89C-0123-46F5-BB6F-A8D8D06E2C96}" dt="2025-03-04T13:02:27.498" v="1439" actId="20577"/>
          <ac:spMkLst>
            <pc:docMk/>
            <pc:sldMk cId="1922008895" sldId="544"/>
            <ac:spMk id="8" creationId="{D7B09A86-F3CF-5665-A76F-90AEAD933159}"/>
          </ac:spMkLst>
        </pc:spChg>
        <pc:spChg chg="add mod">
          <ac:chgData name="jagadeesh war" userId="6023df73c97dbe48" providerId="LiveId" clId="{A18FA89C-0123-46F5-BB6F-A8D8D06E2C96}" dt="2025-03-04T13:02:39.061" v="1467" actId="20577"/>
          <ac:spMkLst>
            <pc:docMk/>
            <pc:sldMk cId="1922008895" sldId="544"/>
            <ac:spMk id="9" creationId="{E7A0634F-B794-9316-11B0-C99E5BD3BEAB}"/>
          </ac:spMkLst>
        </pc:spChg>
        <pc:picChg chg="add mod">
          <ac:chgData name="jagadeesh war" userId="6023df73c97dbe48" providerId="LiveId" clId="{A18FA89C-0123-46F5-BB6F-A8D8D06E2C96}" dt="2025-03-04T13:02:05.066" v="1408" actId="14100"/>
          <ac:picMkLst>
            <pc:docMk/>
            <pc:sldMk cId="1922008895" sldId="544"/>
            <ac:picMk id="5" creationId="{1735CCC6-30CC-10BF-49BC-41DF7C2171D8}"/>
          </ac:picMkLst>
        </pc:picChg>
        <pc:picChg chg="add mod">
          <ac:chgData name="jagadeesh war" userId="6023df73c97dbe48" providerId="LiveId" clId="{A18FA89C-0123-46F5-BB6F-A8D8D06E2C96}" dt="2025-03-04T13:05:10.948" v="1480" actId="14100"/>
          <ac:picMkLst>
            <pc:docMk/>
            <pc:sldMk cId="1922008895" sldId="544"/>
            <ac:picMk id="14" creationId="{E81FE0A8-14D6-5174-E890-422F6AFFA751}"/>
          </ac:picMkLst>
        </pc:picChg>
      </pc:sldChg>
      <pc:sldChg chg="addSp delSp modSp add mod">
        <pc:chgData name="jagadeesh war" userId="6023df73c97dbe48" providerId="LiveId" clId="{A18FA89C-0123-46F5-BB6F-A8D8D06E2C96}" dt="2025-03-04T13:17:59.393" v="1569" actId="21"/>
        <pc:sldMkLst>
          <pc:docMk/>
          <pc:sldMk cId="3336478007" sldId="545"/>
        </pc:sldMkLst>
        <pc:spChg chg="add mod">
          <ac:chgData name="jagadeesh war" userId="6023df73c97dbe48" providerId="LiveId" clId="{A18FA89C-0123-46F5-BB6F-A8D8D06E2C96}" dt="2025-03-04T12:47:15.039" v="1187"/>
          <ac:spMkLst>
            <pc:docMk/>
            <pc:sldMk cId="3336478007" sldId="545"/>
            <ac:spMk id="2" creationId="{077562A7-CE73-3E53-664A-7C4F610A057D}"/>
          </ac:spMkLst>
        </pc:spChg>
        <pc:spChg chg="mod">
          <ac:chgData name="jagadeesh war" userId="6023df73c97dbe48" providerId="LiveId" clId="{A18FA89C-0123-46F5-BB6F-A8D8D06E2C96}" dt="2025-03-04T12:47:48.417" v="1216" actId="20577"/>
          <ac:spMkLst>
            <pc:docMk/>
            <pc:sldMk cId="3336478007" sldId="545"/>
            <ac:spMk id="4" creationId="{EB6E934C-D9E2-DE3C-996F-FCE4F335DA14}"/>
          </ac:spMkLst>
        </pc:spChg>
        <pc:spChg chg="add del mod">
          <ac:chgData name="jagadeesh war" userId="6023df73c97dbe48" providerId="LiveId" clId="{A18FA89C-0123-46F5-BB6F-A8D8D06E2C96}" dt="2025-03-04T13:17:59.393" v="1569" actId="21"/>
          <ac:spMkLst>
            <pc:docMk/>
            <pc:sldMk cId="3336478007" sldId="545"/>
            <ac:spMk id="18" creationId="{63ABFB02-9321-1643-67B3-B33CA84D8A73}"/>
          </ac:spMkLst>
        </pc:spChg>
        <pc:spChg chg="add mod">
          <ac:chgData name="jagadeesh war" userId="6023df73c97dbe48" providerId="LiveId" clId="{A18FA89C-0123-46F5-BB6F-A8D8D06E2C96}" dt="2025-03-04T13:09:04.523" v="1516" actId="1076"/>
          <ac:spMkLst>
            <pc:docMk/>
            <pc:sldMk cId="3336478007" sldId="545"/>
            <ac:spMk id="19" creationId="{341C2541-A900-D343-1CE7-BA4EA8068C96}"/>
          </ac:spMkLst>
        </pc:spChg>
        <pc:picChg chg="add mod">
          <ac:chgData name="jagadeesh war" userId="6023df73c97dbe48" providerId="LiveId" clId="{A18FA89C-0123-46F5-BB6F-A8D8D06E2C96}" dt="2025-03-04T13:08:27.178" v="1505" actId="1076"/>
          <ac:picMkLst>
            <pc:docMk/>
            <pc:sldMk cId="3336478007" sldId="545"/>
            <ac:picMk id="13" creationId="{EDFFBC25-C433-34F1-7743-9F1533B7B8C7}"/>
          </ac:picMkLst>
        </pc:picChg>
        <pc:picChg chg="add mod">
          <ac:chgData name="jagadeesh war" userId="6023df73c97dbe48" providerId="LiveId" clId="{A18FA89C-0123-46F5-BB6F-A8D8D06E2C96}" dt="2025-03-04T13:09:01.571" v="1515" actId="1076"/>
          <ac:picMkLst>
            <pc:docMk/>
            <pc:sldMk cId="3336478007" sldId="545"/>
            <ac:picMk id="17" creationId="{4C7DC6A2-B45C-3376-66DE-E1DF963FCD3E}"/>
          </ac:picMkLst>
        </pc:picChg>
      </pc:sldChg>
      <pc:sldChg chg="addSp delSp modSp add mod">
        <pc:chgData name="jagadeesh war" userId="6023df73c97dbe48" providerId="LiveId" clId="{A18FA89C-0123-46F5-BB6F-A8D8D06E2C96}" dt="2025-03-18T13:20:23.561" v="1992" actId="20577"/>
        <pc:sldMkLst>
          <pc:docMk/>
          <pc:sldMk cId="287311037" sldId="546"/>
        </pc:sldMkLst>
        <pc:spChg chg="mod">
          <ac:chgData name="jagadeesh war" userId="6023df73c97dbe48" providerId="LiveId" clId="{A18FA89C-0123-46F5-BB6F-A8D8D06E2C96}" dt="2025-03-04T12:50:51.421" v="1264" actId="20577"/>
          <ac:spMkLst>
            <pc:docMk/>
            <pc:sldMk cId="287311037" sldId="546"/>
            <ac:spMk id="6" creationId="{8A720AE2-CC5B-0670-14E6-DEA4B70FB76C}"/>
          </ac:spMkLst>
        </pc:spChg>
        <pc:spChg chg="add del mod">
          <ac:chgData name="jagadeesh war" userId="6023df73c97dbe48" providerId="LiveId" clId="{A18FA89C-0123-46F5-BB6F-A8D8D06E2C96}" dt="2025-03-18T13:20:23.561" v="1992" actId="20577"/>
          <ac:spMkLst>
            <pc:docMk/>
            <pc:sldMk cId="287311037" sldId="546"/>
            <ac:spMk id="11" creationId="{A74942C3-B83B-3C55-9AB6-A7FD4741CD1A}"/>
          </ac:spMkLst>
        </pc:spChg>
        <pc:picChg chg="add mod">
          <ac:chgData name="jagadeesh war" userId="6023df73c97dbe48" providerId="LiveId" clId="{A18FA89C-0123-46F5-BB6F-A8D8D06E2C96}" dt="2025-03-04T12:53:02.452" v="1381" actId="1076"/>
          <ac:picMkLst>
            <pc:docMk/>
            <pc:sldMk cId="287311037" sldId="546"/>
            <ac:picMk id="2050" creationId="{6348AFED-FBB0-AAAA-4CC8-290AF3B55E86}"/>
          </ac:picMkLst>
        </pc:picChg>
      </pc:sldChg>
      <pc:sldChg chg="new del">
        <pc:chgData name="jagadeesh war" userId="6023df73c97dbe48" providerId="LiveId" clId="{A18FA89C-0123-46F5-BB6F-A8D8D06E2C96}" dt="2025-03-04T13:00:05.052" v="1389" actId="47"/>
        <pc:sldMkLst>
          <pc:docMk/>
          <pc:sldMk cId="1640178325" sldId="547"/>
        </pc:sldMkLst>
      </pc:sldChg>
      <pc:sldChg chg="addSp delSp modSp add mod">
        <pc:chgData name="jagadeesh war" userId="6023df73c97dbe48" providerId="LiveId" clId="{A18FA89C-0123-46F5-BB6F-A8D8D06E2C96}" dt="2025-03-18T13:22:48.529" v="2035" actId="1076"/>
        <pc:sldMkLst>
          <pc:docMk/>
          <pc:sldMk cId="3588878346" sldId="547"/>
        </pc:sldMkLst>
        <pc:spChg chg="mod">
          <ac:chgData name="jagadeesh war" userId="6023df73c97dbe48" providerId="LiveId" clId="{A18FA89C-0123-46F5-BB6F-A8D8D06E2C96}" dt="2025-03-04T13:12:16.054" v="1557" actId="122"/>
          <ac:spMkLst>
            <pc:docMk/>
            <pc:sldMk cId="3588878346" sldId="547"/>
            <ac:spMk id="4" creationId="{A7F1D121-9E18-FFDC-5BC6-911CDFBEBF53}"/>
          </ac:spMkLst>
        </pc:spChg>
        <pc:spChg chg="add mod">
          <ac:chgData name="jagadeesh war" userId="6023df73c97dbe48" providerId="LiveId" clId="{A18FA89C-0123-46F5-BB6F-A8D8D06E2C96}" dt="2025-03-18T13:22:24.446" v="2026" actId="1076"/>
          <ac:spMkLst>
            <pc:docMk/>
            <pc:sldMk cId="3588878346" sldId="547"/>
            <ac:spMk id="5" creationId="{5A85C076-C76D-7AD6-A263-C8C4E247BBFB}"/>
          </ac:spMkLst>
        </pc:spChg>
        <pc:spChg chg="add mod">
          <ac:chgData name="jagadeesh war" userId="6023df73c97dbe48" providerId="LiveId" clId="{A18FA89C-0123-46F5-BB6F-A8D8D06E2C96}" dt="2025-03-18T13:22:48.529" v="2035" actId="1076"/>
          <ac:spMkLst>
            <pc:docMk/>
            <pc:sldMk cId="3588878346" sldId="547"/>
            <ac:spMk id="7" creationId="{5702CDCE-3931-DBAA-F4EE-BB38AC21BE7F}"/>
          </ac:spMkLst>
        </pc:spChg>
        <pc:spChg chg="add mod">
          <ac:chgData name="jagadeesh war" userId="6023df73c97dbe48" providerId="LiveId" clId="{A18FA89C-0123-46F5-BB6F-A8D8D06E2C96}" dt="2025-03-18T13:22:39.301" v="2032" actId="1076"/>
          <ac:spMkLst>
            <pc:docMk/>
            <pc:sldMk cId="3588878346" sldId="547"/>
            <ac:spMk id="8" creationId="{47DE2ED0-ECF4-B202-CBB2-ED8A7DC69AD6}"/>
          </ac:spMkLst>
        </pc:spChg>
        <pc:picChg chg="add mod">
          <ac:chgData name="jagadeesh war" userId="6023df73c97dbe48" providerId="LiveId" clId="{A18FA89C-0123-46F5-BB6F-A8D8D06E2C96}" dt="2025-03-18T13:22:42.451" v="2033" actId="1076"/>
          <ac:picMkLst>
            <pc:docMk/>
            <pc:sldMk cId="3588878346" sldId="547"/>
            <ac:picMk id="2" creationId="{E0F0BAEE-B891-27C4-123C-C6CC7200B68D}"/>
          </ac:picMkLst>
        </pc:picChg>
        <pc:picChg chg="add mod">
          <ac:chgData name="jagadeesh war" userId="6023df73c97dbe48" providerId="LiveId" clId="{A18FA89C-0123-46F5-BB6F-A8D8D06E2C96}" dt="2025-03-18T13:22:44.498" v="2034" actId="1076"/>
          <ac:picMkLst>
            <pc:docMk/>
            <pc:sldMk cId="3588878346" sldId="547"/>
            <ac:picMk id="6" creationId="{F96F848B-7115-E562-345A-86662C4A26AF}"/>
          </ac:picMkLst>
        </pc:picChg>
        <pc:picChg chg="add mod">
          <ac:chgData name="jagadeesh war" userId="6023df73c97dbe48" providerId="LiveId" clId="{A18FA89C-0123-46F5-BB6F-A8D8D06E2C96}" dt="2025-03-18T13:22:35.759" v="2031" actId="14100"/>
          <ac:picMkLst>
            <pc:docMk/>
            <pc:sldMk cId="3588878346" sldId="547"/>
            <ac:picMk id="10" creationId="{D1790722-CF2E-EE5D-2DDE-B8FDD7107CD9}"/>
          </ac:picMkLst>
        </pc:picChg>
      </pc:sldChg>
      <pc:sldChg chg="addSp delSp modSp add mod">
        <pc:chgData name="jagadeesh war" userId="6023df73c97dbe48" providerId="LiveId" clId="{A18FA89C-0123-46F5-BB6F-A8D8D06E2C96}" dt="2025-03-04T13:47:22.174" v="1852" actId="1076"/>
        <pc:sldMkLst>
          <pc:docMk/>
          <pc:sldMk cId="1100845422" sldId="548"/>
        </pc:sldMkLst>
        <pc:spChg chg="mod">
          <ac:chgData name="jagadeesh war" userId="6023df73c97dbe48" providerId="LiveId" clId="{A18FA89C-0123-46F5-BB6F-A8D8D06E2C96}" dt="2025-03-04T13:32:13.722" v="1687" actId="20577"/>
          <ac:spMkLst>
            <pc:docMk/>
            <pc:sldMk cId="1100845422" sldId="548"/>
            <ac:spMk id="4" creationId="{0ED1BFA0-DD66-5DF3-4E44-1BA0380E8A8A}"/>
          </ac:spMkLst>
        </pc:spChg>
        <pc:picChg chg="add mod">
          <ac:chgData name="jagadeesh war" userId="6023df73c97dbe48" providerId="LiveId" clId="{A18FA89C-0123-46F5-BB6F-A8D8D06E2C96}" dt="2025-03-04T13:47:22.174" v="1852" actId="1076"/>
          <ac:picMkLst>
            <pc:docMk/>
            <pc:sldMk cId="1100845422" sldId="548"/>
            <ac:picMk id="14" creationId="{29C74A49-AEBD-32B1-90B5-F39AD2672F65}"/>
          </ac:picMkLst>
        </pc:picChg>
      </pc:sldChg>
      <pc:sldChg chg="addSp delSp modSp add del mod">
        <pc:chgData name="jagadeesh war" userId="6023df73c97dbe48" providerId="LiveId" clId="{A18FA89C-0123-46F5-BB6F-A8D8D06E2C96}" dt="2025-03-04T13:46:11.080" v="1837" actId="47"/>
        <pc:sldMkLst>
          <pc:docMk/>
          <pc:sldMk cId="4269698719" sldId="54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19-03-2025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Plus Jakarta Sans"/>
                <a:ea typeface="Plus Jakarta Sans"/>
                <a:cs typeface="Plus Jakarta Sans"/>
                <a:sym typeface="Plus Jakarta Sans"/>
              </a:rPr>
              <a:t>8</a:t>
            </a:fld>
            <a:endParaRPr lang="en-US" sz="1200" b="0" i="0" u="none" strike="noStrike" cap="none">
              <a:solidFill>
                <a:schemeClr val="dk1"/>
              </a:solidFill>
              <a:latin typeface="Plus Jakarta Sans"/>
              <a:ea typeface="Plus Jakarta Sans"/>
              <a:cs typeface="Plus Jakarta Sans"/>
              <a:sym typeface="Plus Jakarta Sans"/>
            </a:endParaRPr>
          </a:p>
        </p:txBody>
      </p:sp>
    </p:spTree>
    <p:extLst>
      <p:ext uri="{BB962C8B-B14F-4D97-AF65-F5344CB8AC3E}">
        <p14:creationId xmlns:p14="http://schemas.microsoft.com/office/powerpoint/2010/main" val="999690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document/10592992" TargetMode="External"/><Relationship Id="rId7" Type="http://schemas.openxmlformats.org/officeDocument/2006/relationships/hyperlink" Target="https://github.com/jbp261/Microcontroller-Projects/blob/master/ADC-DAC/README.md" TargetMode="External"/><Relationship Id="rId2" Type="http://schemas.openxmlformats.org/officeDocument/2006/relationships/hyperlink" Target="https://ieeexplore.ieee.org/document/9167646" TargetMode="External"/><Relationship Id="rId1" Type="http://schemas.openxmlformats.org/officeDocument/2006/relationships/slideLayout" Target="../slideLayouts/slideLayout9.xml"/><Relationship Id="rId6" Type="http://schemas.openxmlformats.org/officeDocument/2006/relationships/hyperlink" Target="https://github.com/microchip-pic-avr-examples/pic18f56q71-led-current-control-opamp" TargetMode="External"/><Relationship Id="rId5" Type="http://schemas.openxmlformats.org/officeDocument/2006/relationships/hyperlink" Target="https://github.com/bernardlee99/4-bit-alu" TargetMode="External"/><Relationship Id="rId4" Type="http://schemas.openxmlformats.org/officeDocument/2006/relationships/hyperlink" Target="https://ieeexplore.ieee.org/document/6649058"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504626"/>
            <a:ext cx="292694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Times New Roman" panose="02020603050405020304" pitchFamily="18" charset="0"/>
                <a:cs typeface="Times New Roman" panose="02020603050405020304" pitchFamily="18" charset="0"/>
                <a:sym typeface="Montserrat Medium" panose="00000600000000000000"/>
              </a:rPr>
              <a:t>BU21EECE0100376</a:t>
            </a:r>
            <a:endParaRPr lang="en-US" sz="1400" b="1" i="0" u="none" strike="noStrike" cap="none" dirty="0">
              <a:solidFill>
                <a:schemeClr val="dk1"/>
              </a:solidFill>
              <a:latin typeface="Montserrat Medium"/>
              <a:ea typeface="Arial"/>
              <a:cs typeface="Arial"/>
              <a:sym typeface="Montserrat Medium"/>
            </a:endParaRPr>
          </a:p>
          <a:p>
            <a:pPr marL="285750" indent="-285750" algn="ctr">
              <a:buSzPts val="1400"/>
              <a:buFont typeface="Arial" panose="020B0604020202020204" pitchFamily="34" charset="0"/>
              <a:buChar char="•"/>
            </a:pPr>
            <a:r>
              <a:rPr lang="en-US" b="1" dirty="0">
                <a:solidFill>
                  <a:schemeClr val="dk1"/>
                </a:solidFill>
                <a:latin typeface="Times New Roman" panose="02020603050405020304" pitchFamily="18" charset="0"/>
                <a:cs typeface="Times New Roman" panose="02020603050405020304" pitchFamily="18" charset="0"/>
                <a:sym typeface="Montserrat Medium" panose="00000600000000000000"/>
              </a:rPr>
              <a:t>BU21EECE0100080</a:t>
            </a:r>
            <a:endParaRPr lang="en-US" sz="1400" b="1" i="0" u="none" strike="noStrike" cap="none" dirty="0">
              <a:solidFill>
                <a:schemeClr val="dk1"/>
              </a:solidFill>
              <a:latin typeface="Arial"/>
              <a:ea typeface="Arial"/>
              <a:cs typeface="Arial"/>
              <a:sym typeface="Arial"/>
            </a:endParaRPr>
          </a:p>
          <a:p>
            <a:pPr marL="285750" indent="-285750" algn="ctr">
              <a:buSzPts val="1400"/>
              <a:buFont typeface="Arial" panose="020B0604020202020204" pitchFamily="34" charset="0"/>
              <a:buChar char="•"/>
            </a:pPr>
            <a:r>
              <a:rPr lang="en-US" b="1" dirty="0">
                <a:solidFill>
                  <a:schemeClr val="dk1"/>
                </a:solidFill>
                <a:latin typeface="Times New Roman" panose="02020603050405020304" pitchFamily="18" charset="0"/>
                <a:cs typeface="Times New Roman" panose="02020603050405020304" pitchFamily="18" charset="0"/>
                <a:sym typeface="Montserrat Medium" panose="00000600000000000000"/>
              </a:rPr>
              <a:t>BU21EECE0100294</a:t>
            </a:r>
            <a:endParaRPr lang="en-US" b="1" dirty="0">
              <a:solidFill>
                <a:schemeClr val="dk1"/>
              </a:solidFill>
              <a:latin typeface="Montserrat Medium"/>
              <a:sym typeface="Montserrat Medium"/>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indent="-285750" algn="ctr">
              <a:buSzPts val="1400"/>
              <a:buFont typeface="Arial" panose="020B0604020202020204" pitchFamily="34" charset="0"/>
              <a:buChar char="•"/>
            </a:pPr>
            <a:r>
              <a:rPr lang="en-US" b="1" dirty="0">
                <a:solidFill>
                  <a:schemeClr val="dk1"/>
                </a:solidFill>
                <a:latin typeface="Times New Roman" panose="02020603050405020304" pitchFamily="18" charset="0"/>
                <a:ea typeface="Montserrat Medium" panose="00000600000000000000"/>
                <a:cs typeface="Times New Roman" panose="02020603050405020304" pitchFamily="18" charset="0"/>
                <a:sym typeface="Montserrat Medium" panose="00000600000000000000"/>
              </a:rPr>
              <a:t>Dr. Prithvi Sekhar </a:t>
            </a:r>
            <a:r>
              <a:rPr lang="en-US" b="1" dirty="0" err="1">
                <a:solidFill>
                  <a:schemeClr val="dk1"/>
                </a:solidFill>
                <a:latin typeface="Times New Roman" panose="02020603050405020304" pitchFamily="18" charset="0"/>
                <a:ea typeface="Montserrat Medium" panose="00000600000000000000"/>
                <a:cs typeface="Times New Roman" panose="02020603050405020304" pitchFamily="18" charset="0"/>
                <a:sym typeface="Montserrat Medium" panose="00000600000000000000"/>
              </a:rPr>
              <a:t>Pagala</a:t>
            </a:r>
            <a:r>
              <a:rPr lang="en-US" sz="1400" b="1" i="0" u="none" strike="noStrike" cap="none" dirty="0">
                <a:solidFill>
                  <a:schemeClr val="dk1"/>
                </a:solidFill>
                <a:latin typeface="Times New Roman" panose="02020603050405020304" pitchFamily="18" charset="0"/>
                <a:ea typeface="Montserrat Medium" panose="00000600000000000000"/>
                <a:cs typeface="Times New Roman" panose="02020603050405020304" pitchFamily="18" charset="0"/>
                <a:sym typeface="Montserrat Medium" panose="00000600000000000000"/>
              </a:rPr>
              <a:t> </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Dr. Rohan Prasad</a:t>
            </a:r>
            <a:r>
              <a:rPr lang="en-US" sz="1400" b="1" i="0" u="none" strike="noStrike" cap="none" dirty="0">
                <a:solidFill>
                  <a:schemeClr val="dk1"/>
                </a:solidFill>
                <a:latin typeface="Montserrat Medium"/>
                <a:ea typeface="Arial"/>
                <a:cs typeface="Arial"/>
                <a:sym typeface="Montserrat Medium"/>
              </a:rPr>
              <a:t> </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1315453" y="264014"/>
            <a:ext cx="10144709" cy="1384954"/>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solidFill>
                <a:latin typeface="Times New Roman" panose="02020603050405020304" pitchFamily="18" charset="0"/>
                <a:ea typeface="Montserrat" panose="00000500000000000000"/>
                <a:cs typeface="Times New Roman" panose="02020603050405020304" pitchFamily="18" charset="0"/>
                <a:sym typeface="Montserrat" panose="00000500000000000000"/>
              </a:rPr>
              <a:t>STUDY OF DIGITAL,ANALOG AND MIXED SIGNAL SYSTEMS ACROSS DIFFERENT ARCHITECTURES</a:t>
            </a:r>
            <a:endParaRPr lang="en-US" sz="2800" b="1" i="0" u="none" strike="noStrike" cap="none" dirty="0">
              <a:solidFill>
                <a:schemeClr val="tx1"/>
              </a:solidFill>
              <a:latin typeface="Times New Roman" panose="02020603050405020304" pitchFamily="18" charset="0"/>
              <a:ea typeface="Montserrat" panose="00000500000000000000"/>
              <a:cs typeface="Times New Roman" panose="02020603050405020304" pitchFamily="18" charset="0"/>
              <a:sym typeface="Montserrat" panose="00000500000000000000"/>
            </a:endParaRPr>
          </a:p>
          <a:p>
            <a:pPr marL="0" marR="0" lvl="0" indent="0" algn="ctr" rtl="0">
              <a:spcBef>
                <a:spcPts val="0"/>
              </a:spcBef>
              <a:spcAft>
                <a:spcPts val="0"/>
              </a:spcAft>
              <a:buNone/>
            </a:pPr>
            <a:endParaRPr lang="en-US" sz="2800" b="1"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Mid-Review-3</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PROJ3999</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3D529-4EE5-4883-138E-69D080FE69C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8BF7F0-E4F1-36A2-04FD-E91B0C7758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A7F1D121-9E18-FFDC-5BC6-911CDFBEBF5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Parameters</a:t>
            </a:r>
            <a:endParaRPr dirty="0"/>
          </a:p>
        </p:txBody>
      </p:sp>
      <p:pic>
        <p:nvPicPr>
          <p:cNvPr id="6" name="Picture 5">
            <a:extLst>
              <a:ext uri="{FF2B5EF4-FFF2-40B4-BE49-F238E27FC236}">
                <a16:creationId xmlns:a16="http://schemas.microsoft.com/office/drawing/2014/main" id="{F96F848B-7115-E562-345A-86662C4A26AF}"/>
              </a:ext>
            </a:extLst>
          </p:cNvPr>
          <p:cNvPicPr>
            <a:picLocks noChangeAspect="1"/>
          </p:cNvPicPr>
          <p:nvPr/>
        </p:nvPicPr>
        <p:blipFill>
          <a:blip r:embed="rId2"/>
          <a:stretch>
            <a:fillRect/>
          </a:stretch>
        </p:blipFill>
        <p:spPr>
          <a:xfrm>
            <a:off x="4326193" y="3221957"/>
            <a:ext cx="3539613" cy="179095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Google Shape;125;p3">
            <a:extLst>
              <a:ext uri="{FF2B5EF4-FFF2-40B4-BE49-F238E27FC236}">
                <a16:creationId xmlns:a16="http://schemas.microsoft.com/office/drawing/2014/main" id="{5702CDCE-3931-DBAA-F4EE-BB38AC21BE7F}"/>
              </a:ext>
            </a:extLst>
          </p:cNvPr>
          <p:cNvSpPr txBox="1"/>
          <p:nvPr/>
        </p:nvSpPr>
        <p:spPr>
          <a:xfrm>
            <a:off x="4085302" y="2456382"/>
            <a:ext cx="4021394"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Basic MOSFET </a:t>
            </a:r>
            <a:r>
              <a:rPr lang="en-US" sz="2400" b="1" dirty="0">
                <a:latin typeface="Montserrat"/>
                <a:sym typeface="Montserrat"/>
              </a:rPr>
              <a:t> </a:t>
            </a:r>
            <a:endParaRPr dirty="0"/>
          </a:p>
        </p:txBody>
      </p:sp>
      <p:sp>
        <p:nvSpPr>
          <p:cNvPr id="8" name="Google Shape;125;p3">
            <a:extLst>
              <a:ext uri="{FF2B5EF4-FFF2-40B4-BE49-F238E27FC236}">
                <a16:creationId xmlns:a16="http://schemas.microsoft.com/office/drawing/2014/main" id="{47DE2ED0-ECF4-B202-CBB2-ED8A7DC69AD6}"/>
              </a:ext>
            </a:extLst>
          </p:cNvPr>
          <p:cNvSpPr txBox="1"/>
          <p:nvPr/>
        </p:nvSpPr>
        <p:spPr>
          <a:xfrm>
            <a:off x="8170605" y="3506709"/>
            <a:ext cx="4021394"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CMOS </a:t>
            </a:r>
            <a:r>
              <a:rPr lang="en-US" sz="2400" b="1" dirty="0">
                <a:latin typeface="Montserrat"/>
                <a:sym typeface="Montserrat"/>
              </a:rPr>
              <a:t> </a:t>
            </a:r>
            <a:endParaRPr dirty="0"/>
          </a:p>
        </p:txBody>
      </p:sp>
      <p:pic>
        <p:nvPicPr>
          <p:cNvPr id="10" name="Picture 9">
            <a:extLst>
              <a:ext uri="{FF2B5EF4-FFF2-40B4-BE49-F238E27FC236}">
                <a16:creationId xmlns:a16="http://schemas.microsoft.com/office/drawing/2014/main" id="{D1790722-CF2E-EE5D-2DDE-B8FDD7107CD9}"/>
              </a:ext>
            </a:extLst>
          </p:cNvPr>
          <p:cNvPicPr>
            <a:picLocks noChangeAspect="1"/>
          </p:cNvPicPr>
          <p:nvPr/>
        </p:nvPicPr>
        <p:blipFill>
          <a:blip r:embed="rId3"/>
          <a:stretch>
            <a:fillRect/>
          </a:stretch>
        </p:blipFill>
        <p:spPr>
          <a:xfrm>
            <a:off x="8485240" y="4186258"/>
            <a:ext cx="3539613" cy="180047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E0F0BAEE-B891-27C4-123C-C6CC7200B68D}"/>
              </a:ext>
            </a:extLst>
          </p:cNvPr>
          <p:cNvPicPr>
            <a:picLocks noChangeAspect="1"/>
          </p:cNvPicPr>
          <p:nvPr/>
        </p:nvPicPr>
        <p:blipFill>
          <a:blip r:embed="rId4"/>
          <a:stretch>
            <a:fillRect/>
          </a:stretch>
        </p:blipFill>
        <p:spPr>
          <a:xfrm>
            <a:off x="263523" y="1846732"/>
            <a:ext cx="3443236" cy="190690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Google Shape;125;p3">
            <a:extLst>
              <a:ext uri="{FF2B5EF4-FFF2-40B4-BE49-F238E27FC236}">
                <a16:creationId xmlns:a16="http://schemas.microsoft.com/office/drawing/2014/main" id="{5A85C076-C76D-7AD6-A263-C8C4E247BBFB}"/>
              </a:ext>
            </a:extLst>
          </p:cNvPr>
          <p:cNvSpPr txBox="1"/>
          <p:nvPr/>
        </p:nvSpPr>
        <p:spPr>
          <a:xfrm>
            <a:off x="-411011" y="1152599"/>
            <a:ext cx="4021394"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BJT </a:t>
            </a:r>
            <a:r>
              <a:rPr lang="en-US" sz="2400" b="1" dirty="0">
                <a:latin typeface="Montserrat"/>
                <a:sym typeface="Montserrat"/>
              </a:rPr>
              <a:t> </a:t>
            </a:r>
            <a:endParaRPr lang="en-US" dirty="0"/>
          </a:p>
        </p:txBody>
      </p:sp>
    </p:spTree>
    <p:extLst>
      <p:ext uri="{BB962C8B-B14F-4D97-AF65-F5344CB8AC3E}">
        <p14:creationId xmlns:p14="http://schemas.microsoft.com/office/powerpoint/2010/main" val="3588878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745AE-854C-903F-6C21-CEEB2538DEE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D3A2CD-C503-59EE-6220-A5239D019B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018092AA-C052-B2F4-B3FE-0BA5ED70DC0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800" b="1" dirty="0">
                <a:latin typeface="Times New Roman" panose="02020603050405020304" pitchFamily="18" charset="0"/>
                <a:cs typeface="Times New Roman" panose="02020603050405020304" pitchFamily="18" charset="0"/>
                <a:sym typeface="Montserrat"/>
              </a:rPr>
              <a:t>CPU[RISC Microprocessor] </a:t>
            </a:r>
            <a:endPar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8560467D-E9EE-E93A-D460-E4FCD664A5BC}"/>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0BE98D-7F2D-474E-BBAA-958D8C306E66}"/>
              </a:ext>
            </a:extLst>
          </p:cNvPr>
          <p:cNvSpPr txBox="1"/>
          <p:nvPr/>
        </p:nvSpPr>
        <p:spPr>
          <a:xfrm>
            <a:off x="353962" y="774521"/>
            <a:ext cx="593868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030" name="Picture 6" descr="Computer architecture - Wikipedia">
            <a:extLst>
              <a:ext uri="{FF2B5EF4-FFF2-40B4-BE49-F238E27FC236}">
                <a16:creationId xmlns:a16="http://schemas.microsoft.com/office/drawing/2014/main" id="{2F6434A3-1922-CEC9-4235-1406A3526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701" y="1341277"/>
            <a:ext cx="5261692" cy="47286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09E8D6-D54F-2A12-0DC3-3C71EA76E5A1}"/>
              </a:ext>
            </a:extLst>
          </p:cNvPr>
          <p:cNvSpPr txBox="1"/>
          <p:nvPr/>
        </p:nvSpPr>
        <p:spPr>
          <a:xfrm>
            <a:off x="7412089" y="3252990"/>
            <a:ext cx="3934337" cy="1938992"/>
          </a:xfrm>
          <a:prstGeom prst="rect">
            <a:avLst/>
          </a:prstGeom>
          <a:noFill/>
        </p:spPr>
        <p:txBody>
          <a:bodyPr wrap="square">
            <a:spAutoFit/>
          </a:bodyPr>
          <a:lstStyle/>
          <a:p>
            <a:pPr marL="285750" marR="0" lvl="0" indent="-285750" rtl="0">
              <a:lnSpc>
                <a:spcPct val="100000"/>
              </a:lnSpc>
              <a:spcBef>
                <a:spcPts val="0"/>
              </a:spcBef>
              <a:spcAft>
                <a:spcPts val="0"/>
              </a:spcAft>
              <a:buFont typeface="Arial" panose="020B0604020202020204" pitchFamily="34" charset="0"/>
              <a:buChar char="•"/>
            </a:pPr>
            <a:r>
              <a:rPr lang="en-US" sz="2400" dirty="0">
                <a:latin typeface="Times New Roman" panose="02020603050405020304" pitchFamily="18" charset="0"/>
                <a:ea typeface="Verdana" panose="020B0604030504040204" pitchFamily="34" charset="0"/>
                <a:cs typeface="Times New Roman" panose="02020603050405020304" pitchFamily="18" charset="0"/>
              </a:rPr>
              <a:t>low power consumption</a:t>
            </a:r>
          </a:p>
          <a:p>
            <a:pPr marL="285750" marR="0" lvl="0" indent="-285750" rtl="0">
              <a:lnSpc>
                <a:spcPct val="100000"/>
              </a:lnSpc>
              <a:spcBef>
                <a:spcPts val="0"/>
              </a:spcBef>
              <a:spcAft>
                <a:spcPts val="0"/>
              </a:spcAft>
              <a:buFont typeface="Arial" panose="020B0604020202020204" pitchFamily="34" charset="0"/>
              <a:buChar char="•"/>
            </a:pPr>
            <a:r>
              <a:rPr lang="en-US" sz="2400" dirty="0">
                <a:latin typeface="Times New Roman" panose="02020603050405020304" pitchFamily="18" charset="0"/>
                <a:ea typeface="Verdana" panose="020B0604030504040204" pitchFamily="34" charset="0"/>
                <a:cs typeface="Times New Roman" panose="02020603050405020304" pitchFamily="18" charset="0"/>
              </a:rPr>
              <a:t> fast execution </a:t>
            </a:r>
          </a:p>
          <a:p>
            <a:pPr marL="285750" marR="0" lvl="0" indent="-285750" rtl="0">
              <a:lnSpc>
                <a:spcPct val="100000"/>
              </a:lnSpc>
              <a:spcBef>
                <a:spcPts val="0"/>
              </a:spcBef>
              <a:spcAft>
                <a:spcPts val="0"/>
              </a:spcAft>
              <a:buFont typeface="Arial" panose="020B0604020202020204" pitchFamily="34" charset="0"/>
              <a:buChar char="•"/>
            </a:pPr>
            <a:r>
              <a:rPr lang="en-US" sz="2400" dirty="0">
                <a:latin typeface="Times New Roman" panose="02020603050405020304" pitchFamily="18" charset="0"/>
                <a:ea typeface="Verdana" panose="020B0604030504040204" pitchFamily="34" charset="0"/>
                <a:cs typeface="Times New Roman" panose="02020603050405020304" pitchFamily="18" charset="0"/>
              </a:rPr>
              <a:t>simpler design </a:t>
            </a:r>
          </a:p>
          <a:p>
            <a:pPr marL="285750" marR="0" lvl="0" indent="-285750" rtl="0">
              <a:lnSpc>
                <a:spcPct val="100000"/>
              </a:lnSpc>
              <a:spcBef>
                <a:spcPts val="0"/>
              </a:spcBef>
              <a:spcAft>
                <a:spcPts val="0"/>
              </a:spcAft>
              <a:buFont typeface="Arial" panose="020B0604020202020204" pitchFamily="34" charset="0"/>
              <a:buChar char="•"/>
            </a:pPr>
            <a:r>
              <a:rPr lang="en-US" sz="2400" dirty="0">
                <a:latin typeface="Times New Roman" panose="02020603050405020304" pitchFamily="18" charset="0"/>
                <a:ea typeface="Verdana" panose="020B0604030504040204" pitchFamily="34" charset="0"/>
                <a:cs typeface="Times New Roman" panose="02020603050405020304" pitchFamily="18" charset="0"/>
              </a:rPr>
              <a:t>cost-effective</a:t>
            </a:r>
          </a:p>
          <a:p>
            <a:pPr marL="285750" marR="0" lvl="0" indent="-285750" rtl="0">
              <a:lnSpc>
                <a:spcPct val="100000"/>
              </a:lnSpc>
              <a:spcBef>
                <a:spcPts val="0"/>
              </a:spcBef>
              <a:spcAft>
                <a:spcPts val="0"/>
              </a:spcAft>
              <a:buFont typeface="Arial" panose="020B0604020202020204" pitchFamily="34" charset="0"/>
              <a:buChar char="•"/>
            </a:pPr>
            <a:r>
              <a:rPr lang="en-US" sz="2400" dirty="0">
                <a:latin typeface="Times New Roman" panose="02020603050405020304" pitchFamily="18" charset="0"/>
                <a:ea typeface="Verdana" panose="020B0604030504040204" pitchFamily="34" charset="0"/>
                <a:cs typeface="Times New Roman" panose="02020603050405020304" pitchFamily="18" charset="0"/>
              </a:rPr>
              <a:t>pipelining</a:t>
            </a:r>
            <a:endParaRPr lang="en-IN" sz="24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18290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067DB-842F-C4AD-86DC-6E017F1078F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10937A-91C6-8E91-FA77-A6A35C8EC2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DDD4CA85-A648-8197-13D0-56235719CE28}"/>
              </a:ext>
            </a:extLst>
          </p:cNvPr>
          <p:cNvSpPr txBox="1"/>
          <p:nvPr/>
        </p:nvSpPr>
        <p:spPr>
          <a:xfrm>
            <a:off x="665480" y="87214"/>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800" b="1" i="0" u="none" strike="noStrike" cap="none" dirty="0">
                <a:solidFill>
                  <a:srgbClr val="000000"/>
                </a:solidFill>
                <a:latin typeface="Times New Roman" panose="02020603050405020304" pitchFamily="18" charset="0"/>
                <a:cs typeface="Times New Roman" panose="02020603050405020304" pitchFamily="18" charset="0"/>
                <a:sym typeface="Montserrat"/>
              </a:rPr>
              <a:t>Im</a:t>
            </a:r>
            <a:r>
              <a:rPr lang="en-US" sz="2800" b="1" dirty="0">
                <a:latin typeface="Times New Roman" panose="02020603050405020304" pitchFamily="18" charset="0"/>
                <a:cs typeface="Times New Roman" panose="02020603050405020304" pitchFamily="18" charset="0"/>
                <a:sym typeface="Montserrat"/>
              </a:rPr>
              <a:t>plementation[CODE]</a:t>
            </a:r>
            <a:endPar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545CD09C-6857-A59D-84C4-54E991AE8678}"/>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061963A6-0906-57CF-04DF-62A7DF58B5A3}"/>
              </a:ext>
            </a:extLst>
          </p:cNvPr>
          <p:cNvSpPr txBox="1"/>
          <p:nvPr/>
        </p:nvSpPr>
        <p:spPr>
          <a:xfrm>
            <a:off x="353961" y="774521"/>
            <a:ext cx="5569319"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module risc1(</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input </a:t>
            </a:r>
            <a:r>
              <a:rPr lang="en-IN" sz="1800" dirty="0" err="1">
                <a:latin typeface="Times New Roman" panose="02020603050405020304" pitchFamily="18" charset="0"/>
                <a:ea typeface="Verdana" panose="020B0604030504040204" pitchFamily="34" charset="0"/>
                <a:cs typeface="Times New Roman" panose="02020603050405020304" pitchFamily="18" charset="0"/>
              </a:rPr>
              <a:t>clk</a:t>
            </a:r>
            <a:r>
              <a:rPr lang="en-IN" sz="1800" dirty="0">
                <a:latin typeface="Times New Roman" panose="02020603050405020304" pitchFamily="18" charset="0"/>
                <a:ea typeface="Verdana" panose="020B0604030504040204" pitchFamily="34" charset="0"/>
                <a:cs typeface="Times New Roman" panose="02020603050405020304" pitchFamily="18" charset="0"/>
              </a:rPr>
              <a:t>,                   // Clock input</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input </a:t>
            </a:r>
            <a:r>
              <a:rPr lang="en-IN" sz="1800" dirty="0" err="1">
                <a:latin typeface="Times New Roman" panose="02020603050405020304" pitchFamily="18" charset="0"/>
                <a:ea typeface="Verdana" panose="020B0604030504040204" pitchFamily="34" charset="0"/>
                <a:cs typeface="Times New Roman" panose="02020603050405020304" pitchFamily="18" charset="0"/>
              </a:rPr>
              <a:t>rst</a:t>
            </a:r>
            <a:r>
              <a:rPr lang="en-IN" sz="1800" dirty="0">
                <a:latin typeface="Times New Roman" panose="02020603050405020304" pitchFamily="18" charset="0"/>
                <a:ea typeface="Verdana" panose="020B0604030504040204" pitchFamily="34" charset="0"/>
                <a:cs typeface="Times New Roman" panose="02020603050405020304" pitchFamily="18" charset="0"/>
              </a:rPr>
              <a:t>,                   // Reset input</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input [7:0] instruction,     // 8-bit instruction input</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output [7:0] result          // 8-bit result output</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a:t>
            </a:r>
          </a:p>
          <a:p>
            <a:pPr marL="0" marR="0" lvl="0" indent="0" rtl="0">
              <a:lnSpc>
                <a:spcPct val="100000"/>
              </a:lnSpc>
              <a:spcBef>
                <a:spcPts val="0"/>
              </a:spcBef>
              <a:spcAft>
                <a:spcPts val="0"/>
              </a:spcAft>
              <a:buNone/>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 Internal signals</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wire [7:0] reg1_data, reg2_data;   // Data from registers</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reg [7:0] </a:t>
            </a:r>
            <a:r>
              <a:rPr lang="en-IN" sz="1800" dirty="0" err="1">
                <a:latin typeface="Times New Roman" panose="02020603050405020304" pitchFamily="18" charset="0"/>
                <a:ea typeface="Verdana" panose="020B0604030504040204" pitchFamily="34" charset="0"/>
                <a:cs typeface="Times New Roman" panose="02020603050405020304" pitchFamily="18" charset="0"/>
              </a:rPr>
              <a:t>alu_out</a:t>
            </a:r>
            <a:r>
              <a:rPr lang="en-IN" sz="1800" dirty="0">
                <a:latin typeface="Times New Roman" panose="02020603050405020304" pitchFamily="18" charset="0"/>
                <a:ea typeface="Verdana" panose="020B0604030504040204" pitchFamily="34" charset="0"/>
                <a:cs typeface="Times New Roman" panose="02020603050405020304" pitchFamily="18" charset="0"/>
              </a:rPr>
              <a:t>;                  // ALU output (must be reg type)</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wire </a:t>
            </a:r>
            <a:r>
              <a:rPr lang="en-IN" sz="1800" dirty="0" err="1">
                <a:latin typeface="Times New Roman" panose="02020603050405020304" pitchFamily="18" charset="0"/>
                <a:ea typeface="Verdana" panose="020B0604030504040204" pitchFamily="34" charset="0"/>
                <a:cs typeface="Times New Roman" panose="02020603050405020304" pitchFamily="18" charset="0"/>
              </a:rPr>
              <a:t>zero_flag</a:t>
            </a:r>
            <a:r>
              <a:rPr lang="en-IN" sz="1800" dirty="0">
                <a:latin typeface="Times New Roman" panose="02020603050405020304" pitchFamily="18" charset="0"/>
                <a:ea typeface="Verdana" panose="020B0604030504040204" pitchFamily="34" charset="0"/>
                <a:cs typeface="Times New Roman" panose="02020603050405020304" pitchFamily="18" charset="0"/>
              </a:rPr>
              <a:t>;                    // Zero flag from ALU</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wire </a:t>
            </a:r>
            <a:r>
              <a:rPr lang="en-IN" sz="1800" dirty="0" err="1">
                <a:latin typeface="Times New Roman" panose="02020603050405020304" pitchFamily="18" charset="0"/>
                <a:ea typeface="Verdana" panose="020B0604030504040204" pitchFamily="34" charset="0"/>
                <a:cs typeface="Times New Roman" panose="02020603050405020304" pitchFamily="18" charset="0"/>
              </a:rPr>
              <a:t>write_enable</a:t>
            </a:r>
            <a:r>
              <a:rPr lang="en-IN" sz="1800" dirty="0">
                <a:latin typeface="Times New Roman" panose="02020603050405020304" pitchFamily="18" charset="0"/>
                <a:ea typeface="Verdana" panose="020B0604030504040204" pitchFamily="34" charset="0"/>
                <a:cs typeface="Times New Roman" panose="02020603050405020304" pitchFamily="18" charset="0"/>
              </a:rPr>
              <a:t>;                 // Enable writing to register file</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wire [2:0] opcode;                 // ALU operation code</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wire [2:0] reg1, reg2, </a:t>
            </a:r>
            <a:r>
              <a:rPr lang="en-IN" sz="1800" dirty="0" err="1">
                <a:latin typeface="Times New Roman" panose="02020603050405020304" pitchFamily="18" charset="0"/>
                <a:ea typeface="Verdana" panose="020B0604030504040204" pitchFamily="34" charset="0"/>
                <a:cs typeface="Times New Roman" panose="02020603050405020304" pitchFamily="18" charset="0"/>
              </a:rPr>
              <a:t>reg_dest</a:t>
            </a:r>
            <a:r>
              <a:rPr lang="en-IN" sz="1800" dirty="0">
                <a:latin typeface="Times New Roman" panose="02020603050405020304" pitchFamily="18" charset="0"/>
                <a:ea typeface="Verdana" panose="020B0604030504040204" pitchFamily="34" charset="0"/>
                <a:cs typeface="Times New Roman" panose="02020603050405020304" pitchFamily="18" charset="0"/>
              </a:rPr>
              <a:t>;  // Register addresses</a:t>
            </a:r>
          </a:p>
          <a:p>
            <a:pPr marL="0" marR="0" lvl="0" indent="0" rtl="0">
              <a:lnSpc>
                <a:spcPct val="100000"/>
              </a:lnSpc>
              <a:spcBef>
                <a:spcPts val="0"/>
              </a:spcBef>
              <a:spcAft>
                <a:spcPts val="0"/>
              </a:spcAft>
              <a:buNone/>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 Register File (8 registers, each 8 bits wide)</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reg [7:0] registers [7:0];   // 8 registers, each 8 bits wide</a:t>
            </a:r>
          </a:p>
          <a:p>
            <a:pPr marL="0" marR="0" lvl="0" indent="0" rtl="0">
              <a:lnSpc>
                <a:spcPct val="100000"/>
              </a:lnSpc>
              <a:spcBef>
                <a:spcPts val="0"/>
              </a:spcBef>
              <a:spcAft>
                <a:spcPts val="0"/>
              </a:spcAft>
              <a:buNone/>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t>
            </a:r>
          </a:p>
        </p:txBody>
      </p:sp>
      <p:sp>
        <p:nvSpPr>
          <p:cNvPr id="7" name="TextBox 6">
            <a:extLst>
              <a:ext uri="{FF2B5EF4-FFF2-40B4-BE49-F238E27FC236}">
                <a16:creationId xmlns:a16="http://schemas.microsoft.com/office/drawing/2014/main" id="{329AE8F7-893B-EE72-88BF-E9EBFC8C6F19}"/>
              </a:ext>
            </a:extLst>
          </p:cNvPr>
          <p:cNvSpPr txBox="1"/>
          <p:nvPr/>
        </p:nvSpPr>
        <p:spPr>
          <a:xfrm>
            <a:off x="6445248" y="726132"/>
            <a:ext cx="5645152" cy="5909310"/>
          </a:xfrm>
          <a:prstGeom prst="rect">
            <a:avLst/>
          </a:prstGeom>
          <a:noFill/>
        </p:spPr>
        <p:txBody>
          <a:bodyPr wrap="square">
            <a:spAutoFit/>
          </a:bodyPr>
          <a:lstStyle/>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ALU Logic (Arithmetic Logic Unit)</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always @(*) begin</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case (opcode)</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3'b000: </a:t>
            </a:r>
            <a:r>
              <a:rPr lang="en-IN" sz="1800" dirty="0" err="1">
                <a:latin typeface="Times New Roman" panose="02020603050405020304" pitchFamily="18" charset="0"/>
                <a:ea typeface="Verdana" panose="020B0604030504040204" pitchFamily="34" charset="0"/>
                <a:cs typeface="Times New Roman" panose="02020603050405020304" pitchFamily="18" charset="0"/>
              </a:rPr>
              <a:t>alu_out</a:t>
            </a:r>
            <a:r>
              <a:rPr lang="en-IN" sz="1800" dirty="0">
                <a:latin typeface="Times New Roman" panose="02020603050405020304" pitchFamily="18" charset="0"/>
                <a:ea typeface="Verdana" panose="020B0604030504040204" pitchFamily="34" charset="0"/>
                <a:cs typeface="Times New Roman" panose="02020603050405020304" pitchFamily="18" charset="0"/>
              </a:rPr>
              <a:t> = reg1_data + reg2_data;  // ADD</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3'b001: </a:t>
            </a:r>
            <a:r>
              <a:rPr lang="en-IN" sz="1800" dirty="0" err="1">
                <a:latin typeface="Times New Roman" panose="02020603050405020304" pitchFamily="18" charset="0"/>
                <a:ea typeface="Verdana" panose="020B0604030504040204" pitchFamily="34" charset="0"/>
                <a:cs typeface="Times New Roman" panose="02020603050405020304" pitchFamily="18" charset="0"/>
              </a:rPr>
              <a:t>alu_out</a:t>
            </a:r>
            <a:r>
              <a:rPr lang="en-IN" sz="1800" dirty="0">
                <a:latin typeface="Times New Roman" panose="02020603050405020304" pitchFamily="18" charset="0"/>
                <a:ea typeface="Verdana" panose="020B0604030504040204" pitchFamily="34" charset="0"/>
                <a:cs typeface="Times New Roman" panose="02020603050405020304" pitchFamily="18" charset="0"/>
              </a:rPr>
              <a:t> = reg1_data - reg2_data;  // SUB</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3'b010: </a:t>
            </a:r>
            <a:r>
              <a:rPr lang="en-IN" sz="1800" dirty="0" err="1">
                <a:latin typeface="Times New Roman" panose="02020603050405020304" pitchFamily="18" charset="0"/>
                <a:ea typeface="Verdana" panose="020B0604030504040204" pitchFamily="34" charset="0"/>
                <a:cs typeface="Times New Roman" panose="02020603050405020304" pitchFamily="18" charset="0"/>
              </a:rPr>
              <a:t>alu_out</a:t>
            </a:r>
            <a:r>
              <a:rPr lang="en-IN" sz="1800" dirty="0">
                <a:latin typeface="Times New Roman" panose="02020603050405020304" pitchFamily="18" charset="0"/>
                <a:ea typeface="Verdana" panose="020B0604030504040204" pitchFamily="34" charset="0"/>
                <a:cs typeface="Times New Roman" panose="02020603050405020304" pitchFamily="18" charset="0"/>
              </a:rPr>
              <a:t> = reg1_data &amp; reg2_data;  // AND</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3'b011: </a:t>
            </a:r>
            <a:r>
              <a:rPr lang="en-IN" sz="1800" dirty="0" err="1">
                <a:latin typeface="Times New Roman" panose="02020603050405020304" pitchFamily="18" charset="0"/>
                <a:ea typeface="Verdana" panose="020B0604030504040204" pitchFamily="34" charset="0"/>
                <a:cs typeface="Times New Roman" panose="02020603050405020304" pitchFamily="18" charset="0"/>
              </a:rPr>
              <a:t>alu_out</a:t>
            </a:r>
            <a:r>
              <a:rPr lang="en-IN" sz="1800" dirty="0">
                <a:latin typeface="Times New Roman" panose="02020603050405020304" pitchFamily="18" charset="0"/>
                <a:ea typeface="Verdana" panose="020B0604030504040204" pitchFamily="34" charset="0"/>
                <a:cs typeface="Times New Roman" panose="02020603050405020304" pitchFamily="18" charset="0"/>
              </a:rPr>
              <a:t> = reg1_data | reg2_data;  // OR</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3'b100: </a:t>
            </a:r>
            <a:r>
              <a:rPr lang="en-IN" sz="1800" dirty="0" err="1">
                <a:latin typeface="Times New Roman" panose="02020603050405020304" pitchFamily="18" charset="0"/>
                <a:ea typeface="Verdana" panose="020B0604030504040204" pitchFamily="34" charset="0"/>
                <a:cs typeface="Times New Roman" panose="02020603050405020304" pitchFamily="18" charset="0"/>
              </a:rPr>
              <a:t>alu_out</a:t>
            </a:r>
            <a:r>
              <a:rPr lang="en-IN" sz="1800" dirty="0">
                <a:latin typeface="Times New Roman" panose="02020603050405020304" pitchFamily="18" charset="0"/>
                <a:ea typeface="Verdana" panose="020B0604030504040204" pitchFamily="34" charset="0"/>
                <a:cs typeface="Times New Roman" panose="02020603050405020304" pitchFamily="18" charset="0"/>
              </a:rPr>
              <a:t> = reg1_data;              // MOV</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default: </a:t>
            </a:r>
            <a:r>
              <a:rPr lang="en-IN" sz="1800" dirty="0" err="1">
                <a:latin typeface="Times New Roman" panose="02020603050405020304" pitchFamily="18" charset="0"/>
                <a:ea typeface="Verdana" panose="020B0604030504040204" pitchFamily="34" charset="0"/>
                <a:cs typeface="Times New Roman" panose="02020603050405020304" pitchFamily="18" charset="0"/>
              </a:rPr>
              <a:t>alu_out</a:t>
            </a:r>
            <a:r>
              <a:rPr lang="en-IN" sz="1800" dirty="0">
                <a:latin typeface="Times New Roman" panose="02020603050405020304" pitchFamily="18" charset="0"/>
                <a:ea typeface="Verdana" panose="020B0604030504040204" pitchFamily="34" charset="0"/>
                <a:cs typeface="Times New Roman" panose="02020603050405020304" pitchFamily="18" charset="0"/>
              </a:rPr>
              <a:t> = 8'b00000000;           // Default to zero</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t>
            </a:r>
            <a:r>
              <a:rPr lang="en-IN" sz="1800" dirty="0" err="1">
                <a:latin typeface="Times New Roman" panose="02020603050405020304" pitchFamily="18" charset="0"/>
                <a:ea typeface="Verdana" panose="020B0604030504040204" pitchFamily="34" charset="0"/>
                <a:cs typeface="Times New Roman" panose="02020603050405020304" pitchFamily="18" charset="0"/>
              </a:rPr>
              <a:t>endcase</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end</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 Zero Flag Logic (zero flag is 1 when ALU result is zero)</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assign </a:t>
            </a:r>
            <a:r>
              <a:rPr lang="en-IN" sz="1800" dirty="0" err="1">
                <a:latin typeface="Times New Roman" panose="02020603050405020304" pitchFamily="18" charset="0"/>
                <a:ea typeface="Verdana" panose="020B0604030504040204" pitchFamily="34" charset="0"/>
                <a:cs typeface="Times New Roman" panose="02020603050405020304" pitchFamily="18" charset="0"/>
              </a:rPr>
              <a:t>zero_flag</a:t>
            </a:r>
            <a:r>
              <a:rPr lang="en-IN" sz="1800" dirty="0">
                <a:latin typeface="Times New Roman" panose="02020603050405020304" pitchFamily="18" charset="0"/>
                <a:ea typeface="Verdana" panose="020B0604030504040204" pitchFamily="34" charset="0"/>
                <a:cs typeface="Times New Roman" panose="02020603050405020304" pitchFamily="18" charset="0"/>
              </a:rPr>
              <a:t> = (</a:t>
            </a:r>
            <a:r>
              <a:rPr lang="en-IN" sz="1800" dirty="0" err="1">
                <a:latin typeface="Times New Roman" panose="02020603050405020304" pitchFamily="18" charset="0"/>
                <a:ea typeface="Verdana" panose="020B0604030504040204" pitchFamily="34" charset="0"/>
                <a:cs typeface="Times New Roman" panose="02020603050405020304" pitchFamily="18" charset="0"/>
              </a:rPr>
              <a:t>alu_out</a:t>
            </a:r>
            <a:r>
              <a:rPr lang="en-IN" sz="1800" dirty="0">
                <a:latin typeface="Times New Roman" panose="02020603050405020304" pitchFamily="18" charset="0"/>
                <a:ea typeface="Verdana" panose="020B0604030504040204" pitchFamily="34" charset="0"/>
                <a:cs typeface="Times New Roman" panose="02020603050405020304" pitchFamily="18" charset="0"/>
              </a:rPr>
              <a:t> == 8'b00000000) ? 1 : 0;</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 Register File Read Logic (Read data from the registers)</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assign reg1_data = registers[reg1];  // Read data from register 1</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assign reg2_data = registers[reg2];  // Read data from register 2</a:t>
            </a:r>
          </a:p>
        </p:txBody>
      </p:sp>
    </p:spTree>
    <p:extLst>
      <p:ext uri="{BB962C8B-B14F-4D97-AF65-F5344CB8AC3E}">
        <p14:creationId xmlns:p14="http://schemas.microsoft.com/office/powerpoint/2010/main" val="442290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D1671-0EE7-412D-BE0C-5A01099FBEF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F57841-6440-650B-DB5B-C124581CC9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A93C2062-D993-FD83-D919-5D0303FC6FD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800" b="1" i="0" u="none" strike="noStrike" cap="none" dirty="0">
                <a:solidFill>
                  <a:srgbClr val="000000"/>
                </a:solidFill>
                <a:latin typeface="Times New Roman" panose="02020603050405020304" pitchFamily="18" charset="0"/>
                <a:cs typeface="Times New Roman" panose="02020603050405020304" pitchFamily="18" charset="0"/>
                <a:sym typeface="Montserrat"/>
              </a:rPr>
              <a:t>Im</a:t>
            </a:r>
            <a:r>
              <a:rPr lang="en-US" sz="2800" b="1" dirty="0">
                <a:latin typeface="Times New Roman" panose="02020603050405020304" pitchFamily="18" charset="0"/>
                <a:cs typeface="Times New Roman" panose="02020603050405020304" pitchFamily="18" charset="0"/>
                <a:sym typeface="Montserrat"/>
              </a:rPr>
              <a:t>plementation[CODE]</a:t>
            </a:r>
            <a:endPar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8EADCA5A-D020-5890-F6E5-D56545F09651}"/>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843133CE-2098-37F4-403A-C519B01D244F}"/>
              </a:ext>
            </a:extLst>
          </p:cNvPr>
          <p:cNvSpPr txBox="1"/>
          <p:nvPr/>
        </p:nvSpPr>
        <p:spPr>
          <a:xfrm>
            <a:off x="353961" y="774521"/>
            <a:ext cx="1162173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Instruction Decoding (Extract opcode and register addresses from the instruction)</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assign opcode = instruction[7:5];   // Opcode is the upper 3 bits</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assign reg1 = instruction[4:2];     // Register 1 is bits 4 to 2</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assign reg2 = instruction[1:0];     // Register 2 is bits 1 to 0</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assign </a:t>
            </a:r>
            <a:r>
              <a:rPr lang="en-IN" sz="1800" dirty="0" err="1">
                <a:latin typeface="Times New Roman" panose="02020603050405020304" pitchFamily="18" charset="0"/>
                <a:ea typeface="Verdana" panose="020B0604030504040204" pitchFamily="34" charset="0"/>
                <a:cs typeface="Times New Roman" panose="02020603050405020304" pitchFamily="18" charset="0"/>
              </a:rPr>
              <a:t>reg_dest</a:t>
            </a:r>
            <a:r>
              <a:rPr lang="en-IN" sz="1800" dirty="0">
                <a:latin typeface="Times New Roman" panose="02020603050405020304" pitchFamily="18" charset="0"/>
                <a:ea typeface="Verdana" panose="020B0604030504040204" pitchFamily="34" charset="0"/>
                <a:cs typeface="Times New Roman" panose="02020603050405020304" pitchFamily="18" charset="0"/>
              </a:rPr>
              <a:t> = instruction[4:2]; // Destination register (same as reg1 for now)</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assign </a:t>
            </a:r>
            <a:r>
              <a:rPr lang="en-IN" sz="1800" dirty="0" err="1">
                <a:latin typeface="Times New Roman" panose="02020603050405020304" pitchFamily="18" charset="0"/>
                <a:ea typeface="Verdana" panose="020B0604030504040204" pitchFamily="34" charset="0"/>
                <a:cs typeface="Times New Roman" panose="02020603050405020304" pitchFamily="18" charset="0"/>
              </a:rPr>
              <a:t>write_enable</a:t>
            </a:r>
            <a:r>
              <a:rPr lang="en-IN" sz="1800" dirty="0">
                <a:latin typeface="Times New Roman" panose="02020603050405020304" pitchFamily="18" charset="0"/>
                <a:ea typeface="Verdana" panose="020B0604030504040204" pitchFamily="34" charset="0"/>
                <a:cs typeface="Times New Roman" panose="02020603050405020304" pitchFamily="18" charset="0"/>
              </a:rPr>
              <a:t> = 1'b1;          // Always enable write (simplified control)</a:t>
            </a:r>
          </a:p>
          <a:p>
            <a:pPr marL="0" marR="0" lvl="0" indent="0" rtl="0">
              <a:lnSpc>
                <a:spcPct val="100000"/>
              </a:lnSpc>
              <a:spcBef>
                <a:spcPts val="0"/>
              </a:spcBef>
              <a:spcAft>
                <a:spcPts val="0"/>
              </a:spcAft>
              <a:buNone/>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 Register File Write Logic (Write ALU output to the destination register)</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always @(posedge </a:t>
            </a:r>
            <a:r>
              <a:rPr lang="en-IN" sz="1800" dirty="0" err="1">
                <a:latin typeface="Times New Roman" panose="02020603050405020304" pitchFamily="18" charset="0"/>
                <a:ea typeface="Verdana" panose="020B0604030504040204" pitchFamily="34" charset="0"/>
                <a:cs typeface="Times New Roman" panose="02020603050405020304" pitchFamily="18" charset="0"/>
              </a:rPr>
              <a:t>clk</a:t>
            </a:r>
            <a:r>
              <a:rPr lang="en-IN" sz="1800" dirty="0">
                <a:latin typeface="Times New Roman" panose="02020603050405020304" pitchFamily="18" charset="0"/>
                <a:ea typeface="Verdana" panose="020B0604030504040204" pitchFamily="34" charset="0"/>
                <a:cs typeface="Times New Roman" panose="02020603050405020304" pitchFamily="18" charset="0"/>
              </a:rPr>
              <a:t> or </a:t>
            </a:r>
            <a:r>
              <a:rPr lang="en-IN" sz="1800" dirty="0" err="1">
                <a:latin typeface="Times New Roman" panose="02020603050405020304" pitchFamily="18" charset="0"/>
                <a:ea typeface="Verdana" panose="020B0604030504040204" pitchFamily="34" charset="0"/>
                <a:cs typeface="Times New Roman" panose="02020603050405020304" pitchFamily="18" charset="0"/>
              </a:rPr>
              <a:t>posedge</a:t>
            </a:r>
            <a:r>
              <a:rPr lang="en-IN" sz="1800" dirty="0">
                <a:latin typeface="Times New Roman" panose="02020603050405020304" pitchFamily="18" charset="0"/>
                <a:ea typeface="Verdana" panose="020B0604030504040204" pitchFamily="34" charset="0"/>
                <a:cs typeface="Times New Roman" panose="02020603050405020304" pitchFamily="18" charset="0"/>
              </a:rPr>
              <a:t> </a:t>
            </a:r>
            <a:r>
              <a:rPr lang="en-IN" sz="1800" dirty="0" err="1">
                <a:latin typeface="Times New Roman" panose="02020603050405020304" pitchFamily="18" charset="0"/>
                <a:ea typeface="Verdana" panose="020B0604030504040204" pitchFamily="34" charset="0"/>
                <a:cs typeface="Times New Roman" panose="02020603050405020304" pitchFamily="18" charset="0"/>
              </a:rPr>
              <a:t>rst</a:t>
            </a:r>
            <a:r>
              <a:rPr lang="en-IN" sz="1800" dirty="0">
                <a:latin typeface="Times New Roman" panose="02020603050405020304" pitchFamily="18" charset="0"/>
                <a:ea typeface="Verdana" panose="020B0604030504040204" pitchFamily="34" charset="0"/>
                <a:cs typeface="Times New Roman" panose="02020603050405020304" pitchFamily="18" charset="0"/>
              </a:rPr>
              <a:t>) begin</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if (</a:t>
            </a:r>
            <a:r>
              <a:rPr lang="en-IN" sz="1800" dirty="0" err="1">
                <a:latin typeface="Times New Roman" panose="02020603050405020304" pitchFamily="18" charset="0"/>
                <a:ea typeface="Verdana" panose="020B0604030504040204" pitchFamily="34" charset="0"/>
                <a:cs typeface="Times New Roman" panose="02020603050405020304" pitchFamily="18" charset="0"/>
              </a:rPr>
              <a:t>rst</a:t>
            </a:r>
            <a:r>
              <a:rPr lang="en-IN" sz="1800" dirty="0">
                <a:latin typeface="Times New Roman" panose="02020603050405020304" pitchFamily="18" charset="0"/>
                <a:ea typeface="Verdana" panose="020B0604030504040204" pitchFamily="34" charset="0"/>
                <a:cs typeface="Times New Roman" panose="02020603050405020304" pitchFamily="18" charset="0"/>
              </a:rPr>
              <a:t>) begin</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 Reset all registers to 0 on reset signal</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registers[0] &lt;= 8'd0;</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registers[1] &lt;= 8'd0;</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registers[2] &lt;= 8'd0;</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registers[3] &lt;= 8'd0;</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registers[4] &lt;= 8'd0;</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registers[5] &lt;= 8'd0;</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registers[6] &lt;= 8'd0;</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registers[7] &lt;= 8'd0;</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end else if (</a:t>
            </a:r>
            <a:r>
              <a:rPr lang="en-IN" sz="1800" dirty="0" err="1">
                <a:latin typeface="Times New Roman" panose="02020603050405020304" pitchFamily="18" charset="0"/>
                <a:ea typeface="Verdana" panose="020B0604030504040204" pitchFamily="34" charset="0"/>
                <a:cs typeface="Times New Roman" panose="02020603050405020304" pitchFamily="18" charset="0"/>
              </a:rPr>
              <a:t>write_enable</a:t>
            </a:r>
            <a:r>
              <a:rPr lang="en-IN" sz="1800" dirty="0">
                <a:latin typeface="Times New Roman" panose="02020603050405020304" pitchFamily="18" charset="0"/>
                <a:ea typeface="Verdana" panose="020B0604030504040204" pitchFamily="34" charset="0"/>
                <a:cs typeface="Times New Roman" panose="02020603050405020304" pitchFamily="18" charset="0"/>
              </a:rPr>
              <a:t>) begin</a:t>
            </a:r>
          </a:p>
          <a:p>
            <a:pPr marL="0" marR="0" lvl="0" indent="0" rtl="0">
              <a:lnSpc>
                <a:spcPct val="100000"/>
              </a:lnSpc>
              <a:spcBef>
                <a:spcPts val="0"/>
              </a:spcBef>
              <a:spcAft>
                <a:spcPts val="0"/>
              </a:spcAft>
              <a:buNone/>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t>
            </a:r>
          </a:p>
          <a:p>
            <a:pPr marL="0" marR="0" lvl="0" indent="0" rtl="0">
              <a:lnSpc>
                <a:spcPct val="100000"/>
              </a:lnSpc>
              <a:spcBef>
                <a:spcPts val="0"/>
              </a:spcBef>
              <a:spcAft>
                <a:spcPts val="0"/>
              </a:spcAft>
              <a:buNone/>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t>
            </a:r>
          </a:p>
        </p:txBody>
      </p:sp>
      <p:sp>
        <p:nvSpPr>
          <p:cNvPr id="7" name="TextBox 6">
            <a:extLst>
              <a:ext uri="{FF2B5EF4-FFF2-40B4-BE49-F238E27FC236}">
                <a16:creationId xmlns:a16="http://schemas.microsoft.com/office/drawing/2014/main" id="{5699302E-D2A2-7E65-086A-A8CF7189914A}"/>
              </a:ext>
            </a:extLst>
          </p:cNvPr>
          <p:cNvSpPr txBox="1"/>
          <p:nvPr/>
        </p:nvSpPr>
        <p:spPr>
          <a:xfrm>
            <a:off x="6604000" y="3817800"/>
            <a:ext cx="6096000" cy="2585323"/>
          </a:xfrm>
          <a:prstGeom prst="rect">
            <a:avLst/>
          </a:prstGeom>
          <a:noFill/>
        </p:spPr>
        <p:txBody>
          <a:bodyPr wrap="square">
            <a:spAutoFit/>
          </a:bodyPr>
          <a:lstStyle/>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 Write ALU output to the destination register</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registers[</a:t>
            </a:r>
            <a:r>
              <a:rPr lang="en-IN" sz="1800" dirty="0" err="1">
                <a:latin typeface="Times New Roman" panose="02020603050405020304" pitchFamily="18" charset="0"/>
                <a:ea typeface="Verdana" panose="020B0604030504040204" pitchFamily="34" charset="0"/>
                <a:cs typeface="Times New Roman" panose="02020603050405020304" pitchFamily="18" charset="0"/>
              </a:rPr>
              <a:t>reg_dest</a:t>
            </a:r>
            <a:r>
              <a:rPr lang="en-IN" sz="1800" dirty="0">
                <a:latin typeface="Times New Roman" panose="02020603050405020304" pitchFamily="18" charset="0"/>
                <a:ea typeface="Verdana" panose="020B0604030504040204" pitchFamily="34" charset="0"/>
                <a:cs typeface="Times New Roman" panose="02020603050405020304" pitchFamily="18" charset="0"/>
              </a:rPr>
              <a:t>] &lt;= </a:t>
            </a:r>
            <a:r>
              <a:rPr lang="en-IN" sz="1800" dirty="0" err="1">
                <a:latin typeface="Times New Roman" panose="02020603050405020304" pitchFamily="18" charset="0"/>
                <a:ea typeface="Verdana" panose="020B0604030504040204" pitchFamily="34" charset="0"/>
                <a:cs typeface="Times New Roman" panose="02020603050405020304" pitchFamily="18" charset="0"/>
              </a:rPr>
              <a:t>alu_out</a:t>
            </a:r>
            <a:r>
              <a:rPr lang="en-IN" sz="1800" dirty="0">
                <a:latin typeface="Times New Roman" panose="02020603050405020304" pitchFamily="18" charset="0"/>
                <a:ea typeface="Verdana" panose="020B0604030504040204" pitchFamily="34" charset="0"/>
                <a:cs typeface="Times New Roman" panose="02020603050405020304" pitchFamily="18" charset="0"/>
              </a:rPr>
              <a:t>;</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end</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end</a:t>
            </a:r>
          </a:p>
          <a:p>
            <a:pPr marL="0" marR="0" lvl="0" indent="0" rtl="0">
              <a:lnSpc>
                <a:spcPct val="100000"/>
              </a:lnSpc>
              <a:spcBef>
                <a:spcPts val="0"/>
              </a:spcBef>
              <a:spcAft>
                <a:spcPts val="0"/>
              </a:spcAft>
              <a:buNone/>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 Final result output (assign ALU output to result)</a:t>
            </a:r>
          </a:p>
          <a:p>
            <a:pPr marL="0" marR="0" lvl="0" indent="0" rtl="0">
              <a:lnSpc>
                <a:spcPct val="100000"/>
              </a:lnSpc>
              <a:spcBef>
                <a:spcPts val="0"/>
              </a:spcBef>
              <a:spcAft>
                <a:spcPts val="0"/>
              </a:spcAft>
              <a:buNone/>
            </a:pPr>
            <a:r>
              <a:rPr lang="en-IN" sz="1800" dirty="0">
                <a:latin typeface="Times New Roman" panose="02020603050405020304" pitchFamily="18" charset="0"/>
                <a:ea typeface="Verdana" panose="020B0604030504040204" pitchFamily="34" charset="0"/>
                <a:cs typeface="Times New Roman" panose="02020603050405020304" pitchFamily="18" charset="0"/>
              </a:rPr>
              <a:t>    assign result = </a:t>
            </a:r>
            <a:r>
              <a:rPr lang="en-IN" sz="1800" dirty="0" err="1">
                <a:latin typeface="Times New Roman" panose="02020603050405020304" pitchFamily="18" charset="0"/>
                <a:ea typeface="Verdana" panose="020B0604030504040204" pitchFamily="34" charset="0"/>
                <a:cs typeface="Times New Roman" panose="02020603050405020304" pitchFamily="18" charset="0"/>
              </a:rPr>
              <a:t>alu_out</a:t>
            </a:r>
            <a:r>
              <a:rPr lang="en-IN" sz="1800" dirty="0">
                <a:latin typeface="Times New Roman" panose="02020603050405020304" pitchFamily="18" charset="0"/>
                <a:ea typeface="Verdana" panose="020B0604030504040204" pitchFamily="34" charset="0"/>
                <a:cs typeface="Times New Roman" panose="02020603050405020304" pitchFamily="18" charset="0"/>
              </a:rPr>
              <a:t>;</a:t>
            </a:r>
          </a:p>
          <a:p>
            <a:pPr marL="0" marR="0" lvl="0" indent="0" rtl="0">
              <a:lnSpc>
                <a:spcPct val="100000"/>
              </a:lnSpc>
              <a:spcBef>
                <a:spcPts val="0"/>
              </a:spcBef>
              <a:spcAft>
                <a:spcPts val="0"/>
              </a:spcAft>
              <a:buNone/>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r>
              <a:rPr lang="en-IN" sz="1800" dirty="0" err="1">
                <a:latin typeface="Times New Roman" panose="02020603050405020304" pitchFamily="18" charset="0"/>
                <a:ea typeface="Verdana" panose="020B0604030504040204" pitchFamily="34" charset="0"/>
                <a:cs typeface="Times New Roman" panose="02020603050405020304" pitchFamily="18" charset="0"/>
              </a:rPr>
              <a:t>endmodule</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874874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F022F-016A-F027-7EE3-B110D7A98A2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9D1641-7291-C3A1-F8AB-C3D186E8A2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0ED1BFA0-DD66-5DF3-4E44-1BA0380E8A8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800" b="1" dirty="0">
                <a:latin typeface="Times New Roman" panose="02020603050405020304" pitchFamily="18" charset="0"/>
                <a:cs typeface="Times New Roman" panose="02020603050405020304" pitchFamily="18" charset="0"/>
                <a:sym typeface="Montserrat"/>
              </a:rPr>
              <a:t>NETLIST</a:t>
            </a:r>
            <a:endPar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00942DE2-109C-3A09-DE80-32002F66F3F5}"/>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pic>
        <p:nvPicPr>
          <p:cNvPr id="14" name="Picture 13">
            <a:extLst>
              <a:ext uri="{FF2B5EF4-FFF2-40B4-BE49-F238E27FC236}">
                <a16:creationId xmlns:a16="http://schemas.microsoft.com/office/drawing/2014/main" id="{29C74A49-AEBD-32B1-90B5-F39AD2672F65}"/>
              </a:ext>
            </a:extLst>
          </p:cNvPr>
          <p:cNvPicPr>
            <a:picLocks noChangeAspect="1"/>
          </p:cNvPicPr>
          <p:nvPr/>
        </p:nvPicPr>
        <p:blipFill>
          <a:blip r:embed="rId2"/>
          <a:stretch>
            <a:fillRect/>
          </a:stretch>
        </p:blipFill>
        <p:spPr>
          <a:xfrm>
            <a:off x="2497395" y="986543"/>
            <a:ext cx="6705600" cy="5245921"/>
          </a:xfrm>
          <a:prstGeom prst="rect">
            <a:avLst/>
          </a:prstGeom>
        </p:spPr>
      </p:pic>
    </p:spTree>
    <p:extLst>
      <p:ext uri="{BB962C8B-B14F-4D97-AF65-F5344CB8AC3E}">
        <p14:creationId xmlns:p14="http://schemas.microsoft.com/office/powerpoint/2010/main" val="1100845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B19A7-2414-064C-E93D-3F6345ADB7E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8A18AF-C3E2-EDD8-E2E3-2518F6C1E6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Google Shape;125;p3">
            <a:extLst>
              <a:ext uri="{FF2B5EF4-FFF2-40B4-BE49-F238E27FC236}">
                <a16:creationId xmlns:a16="http://schemas.microsoft.com/office/drawing/2014/main" id="{ECC1035F-E35E-F827-1E16-F4DE808E987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800" b="1" i="0" u="none" strike="noStrike" cap="none" dirty="0">
                <a:solidFill>
                  <a:srgbClr val="000000"/>
                </a:solidFill>
                <a:latin typeface="Times New Roman" panose="02020603050405020304" pitchFamily="18" charset="0"/>
                <a:cs typeface="Times New Roman" panose="02020603050405020304" pitchFamily="18" charset="0"/>
                <a:sym typeface="Montserrat"/>
              </a:rPr>
              <a:t>Synthesized design</a:t>
            </a:r>
            <a:endPar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8E165E0A-3179-FFFC-95D1-5A4B019CA518}"/>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74E7E372-FCE9-2930-1F7C-88787A65FD20}"/>
              </a:ext>
            </a:extLst>
          </p:cNvPr>
          <p:cNvPicPr>
            <a:picLocks noChangeAspect="1"/>
          </p:cNvPicPr>
          <p:nvPr/>
        </p:nvPicPr>
        <p:blipFill>
          <a:blip r:embed="rId2"/>
          <a:stretch>
            <a:fillRect/>
          </a:stretch>
        </p:blipFill>
        <p:spPr>
          <a:xfrm>
            <a:off x="1946788" y="1005206"/>
            <a:ext cx="8534400" cy="5064698"/>
          </a:xfrm>
          <a:prstGeom prst="rect">
            <a:avLst/>
          </a:prstGeom>
        </p:spPr>
      </p:pic>
    </p:spTree>
    <p:extLst>
      <p:ext uri="{BB962C8B-B14F-4D97-AF65-F5344CB8AC3E}">
        <p14:creationId xmlns:p14="http://schemas.microsoft.com/office/powerpoint/2010/main" val="1950149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7E820-58BA-D21D-00F9-0A4EF6D2A75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FB7803-61DD-1900-75E8-DE38378A73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51865052-EF5C-4944-D60E-46D4454A58C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8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Contribution</a:t>
            </a:r>
            <a:endPar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6CFAF78B-477C-083F-65DD-81114C0C7927}"/>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ALU</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memory</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RISC processor[CPU]</a:t>
            </a:r>
          </a:p>
        </p:txBody>
      </p:sp>
      <p:sp>
        <p:nvSpPr>
          <p:cNvPr id="2" name="Google Shape;125;p3">
            <a:extLst>
              <a:ext uri="{FF2B5EF4-FFF2-40B4-BE49-F238E27FC236}">
                <a16:creationId xmlns:a16="http://schemas.microsoft.com/office/drawing/2014/main" id="{4B8B2AFF-7092-278E-1035-86402708BF1A}"/>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2000" b="1" dirty="0">
                <a:latin typeface="Times New Roman" panose="02020603050405020304" pitchFamily="18" charset="0"/>
                <a:ea typeface="Verdana" panose="020B0604030504040204" pitchFamily="34" charset="0"/>
                <a:cs typeface="Times New Roman" panose="02020603050405020304" pitchFamily="18" charset="0"/>
              </a:rPr>
              <a:t>Individual Contribution </a:t>
            </a:r>
          </a:p>
          <a:p>
            <a:pPr lvl="3"/>
            <a:r>
              <a:rPr lang="en-IN" sz="1800" dirty="0">
                <a:latin typeface="Times New Roman" panose="02020603050405020304" pitchFamily="18" charset="0"/>
                <a:ea typeface="Verdana" panose="020B0604030504040204" pitchFamily="34" charset="0"/>
                <a:cs typeface="Times New Roman" panose="02020603050405020304" pitchFamily="18" charset="0"/>
              </a:rPr>
              <a:t>Key contributions: Voruguntla Mounika </a:t>
            </a:r>
          </a:p>
          <a:p>
            <a:pPr marL="285750" lvl="1" indent="-285750">
              <a:buFont typeface="Arial" panose="020B0604020202020204" pitchFamily="34" charset="0"/>
              <a:buChar char="•"/>
            </a:pPr>
            <a:r>
              <a:rPr lang="en-IN" sz="1800" dirty="0">
                <a:latin typeface="Times New Roman" panose="02020603050405020304" pitchFamily="18" charset="0"/>
                <a:ea typeface="Verdana" panose="020B0604030504040204" pitchFamily="34" charset="0"/>
                <a:cs typeface="Times New Roman" panose="02020603050405020304" pitchFamily="18" charset="0"/>
              </a:rPr>
              <a:t>Implementation of circuits using CMOS technology and checking the parameters power consumption, area, size and delay.</a:t>
            </a:r>
            <a:endParaRPr lang="en-US" sz="1800"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IN" sz="1800" dirty="0">
                <a:latin typeface="Times New Roman" panose="02020603050405020304" pitchFamily="18" charset="0"/>
                <a:ea typeface="Verdana" panose="020B0604030504040204" pitchFamily="34" charset="0"/>
                <a:cs typeface="Times New Roman" panose="02020603050405020304" pitchFamily="18" charset="0"/>
              </a:rPr>
              <a:t>Documentation work ( ppt , word document) .</a:t>
            </a:r>
          </a:p>
          <a:p>
            <a:pPr marL="285750" lvl="1" indent="-285750">
              <a:buFont typeface="Arial" panose="020B0604020202020204" pitchFamily="34" charset="0"/>
              <a:buChar char="•"/>
            </a:pPr>
            <a:r>
              <a:rPr lang="en-IN" sz="1800" dirty="0">
                <a:latin typeface="Times New Roman" panose="02020603050405020304" pitchFamily="18" charset="0"/>
                <a:ea typeface="Verdana" panose="020B0604030504040204" pitchFamily="34" charset="0"/>
                <a:cs typeface="Times New Roman" panose="02020603050405020304" pitchFamily="18" charset="0"/>
              </a:rPr>
              <a:t>Implemented </a:t>
            </a:r>
            <a:r>
              <a:rPr lang="en-IN" sz="2000" dirty="0">
                <a:latin typeface="Times New Roman" panose="02020603050405020304" pitchFamily="18" charset="0"/>
                <a:ea typeface="Verdana" panose="020B0604030504040204" pitchFamily="34" charset="0"/>
                <a:cs typeface="Times New Roman" panose="02020603050405020304" pitchFamily="18" charset="0"/>
              </a:rPr>
              <a:t>a </a:t>
            </a:r>
            <a:r>
              <a:rPr lang="en-IN" sz="1600" dirty="0"/>
              <a:t> RISC processor</a:t>
            </a:r>
            <a:r>
              <a:rPr lang="en-IN" sz="1200" dirty="0">
                <a:latin typeface="Times New Roman" panose="02020603050405020304" pitchFamily="18" charset="0"/>
                <a:ea typeface="Verdana" panose="020B0604030504040204" pitchFamily="34" charset="0"/>
                <a:cs typeface="Times New Roman" panose="02020603050405020304" pitchFamily="18"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lvl="3"/>
            <a:r>
              <a:rPr lang="en-IN" sz="1800" dirty="0">
                <a:latin typeface="Times New Roman" panose="02020603050405020304" pitchFamily="18" charset="0"/>
                <a:ea typeface="Verdana" panose="020B0604030504040204" pitchFamily="34" charset="0"/>
                <a:cs typeface="Times New Roman" panose="02020603050405020304" pitchFamily="18" charset="0"/>
              </a:rPr>
              <a:t>Key contributions: </a:t>
            </a:r>
            <a:r>
              <a:rPr lang="en-IN" sz="1800" dirty="0" err="1">
                <a:latin typeface="Times New Roman" panose="02020603050405020304" pitchFamily="18" charset="0"/>
                <a:ea typeface="Verdana" panose="020B0604030504040204" pitchFamily="34" charset="0"/>
                <a:cs typeface="Times New Roman" panose="02020603050405020304" pitchFamily="18" charset="0"/>
              </a:rPr>
              <a:t>Polimera</a:t>
            </a:r>
            <a:r>
              <a:rPr lang="en-IN" sz="1800" dirty="0">
                <a:latin typeface="Times New Roman" panose="02020603050405020304" pitchFamily="18" charset="0"/>
                <a:ea typeface="Verdana" panose="020B0604030504040204" pitchFamily="34" charset="0"/>
                <a:cs typeface="Times New Roman" panose="02020603050405020304" pitchFamily="18" charset="0"/>
              </a:rPr>
              <a:t> Sandeep Reddy</a:t>
            </a:r>
          </a:p>
          <a:p>
            <a:pPr marL="285750" lvl="1" indent="-285750">
              <a:buFont typeface="Arial" panose="020B0604020202020204" pitchFamily="34" charset="0"/>
              <a:buChar char="•"/>
            </a:pPr>
            <a:r>
              <a:rPr lang="en-IN" sz="1800" dirty="0">
                <a:latin typeface="Times New Roman" panose="02020603050405020304" pitchFamily="18" charset="0"/>
                <a:ea typeface="Verdana" panose="020B0604030504040204" pitchFamily="34" charset="0"/>
                <a:cs typeface="Times New Roman" panose="02020603050405020304" pitchFamily="18" charset="0"/>
              </a:rPr>
              <a:t>Implementation of circuits using  basic MOSFET technology and checking the parameters power consumption, area, size and delay.</a:t>
            </a:r>
          </a:p>
          <a:p>
            <a:pPr marL="285750" lvl="1" indent="-285750">
              <a:buFont typeface="Arial" panose="020B0604020202020204" pitchFamily="34" charset="0"/>
              <a:buChar char="•"/>
            </a:pPr>
            <a:r>
              <a:rPr lang="en-IN" sz="1800" dirty="0">
                <a:latin typeface="Times New Roman" panose="02020603050405020304" pitchFamily="18" charset="0"/>
                <a:ea typeface="Verdana" panose="020B0604030504040204" pitchFamily="34" charset="0"/>
                <a:cs typeface="Times New Roman" panose="02020603050405020304" pitchFamily="18" charset="0"/>
              </a:rPr>
              <a:t>Updating project  in </a:t>
            </a:r>
            <a:r>
              <a:rPr lang="en-IN" sz="1800" dirty="0" err="1">
                <a:latin typeface="Times New Roman" panose="02020603050405020304" pitchFamily="18" charset="0"/>
                <a:ea typeface="Verdana" panose="020B0604030504040204" pitchFamily="34" charset="0"/>
                <a:cs typeface="Times New Roman" panose="02020603050405020304" pitchFamily="18" charset="0"/>
              </a:rPr>
              <a:t>Github</a:t>
            </a:r>
            <a:r>
              <a:rPr lang="en-IN" sz="1800" dirty="0">
                <a:latin typeface="Times New Roman" panose="02020603050405020304" pitchFamily="18" charset="0"/>
                <a:ea typeface="Verdana" panose="020B0604030504040204" pitchFamily="34" charset="0"/>
                <a:cs typeface="Times New Roman" panose="02020603050405020304" pitchFamily="18" charset="0"/>
              </a:rPr>
              <a:t>.</a:t>
            </a:r>
          </a:p>
          <a:p>
            <a:pPr lvl="1"/>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lvl="3"/>
            <a:r>
              <a:rPr lang="en-IN" sz="1800" dirty="0">
                <a:latin typeface="Times New Roman" panose="02020603050405020304" pitchFamily="18" charset="0"/>
                <a:ea typeface="Verdana" panose="020B0604030504040204" pitchFamily="34" charset="0"/>
                <a:cs typeface="Times New Roman" panose="02020603050405020304" pitchFamily="18" charset="0"/>
              </a:rPr>
              <a:t>Key contributions: </a:t>
            </a:r>
            <a:r>
              <a:rPr lang="en-IN" sz="1800" dirty="0" err="1">
                <a:latin typeface="Times New Roman" panose="02020603050405020304" pitchFamily="18" charset="0"/>
                <a:ea typeface="Verdana" panose="020B0604030504040204" pitchFamily="34" charset="0"/>
                <a:cs typeface="Times New Roman" panose="02020603050405020304" pitchFamily="18" charset="0"/>
              </a:rPr>
              <a:t>Yeruva</a:t>
            </a:r>
            <a:r>
              <a:rPr lang="en-IN" sz="1800" dirty="0">
                <a:latin typeface="Times New Roman" panose="02020603050405020304" pitchFamily="18" charset="0"/>
                <a:ea typeface="Verdana" panose="020B0604030504040204" pitchFamily="34" charset="0"/>
                <a:cs typeface="Times New Roman" panose="02020603050405020304" pitchFamily="18" charset="0"/>
              </a:rPr>
              <a:t> Aditya </a:t>
            </a:r>
            <a:r>
              <a:rPr lang="en-IN" sz="1800" dirty="0" err="1">
                <a:latin typeface="Times New Roman" panose="02020603050405020304" pitchFamily="18" charset="0"/>
                <a:ea typeface="Verdana" panose="020B0604030504040204" pitchFamily="34" charset="0"/>
                <a:cs typeface="Times New Roman" panose="02020603050405020304" pitchFamily="18" charset="0"/>
              </a:rPr>
              <a:t>udaya</a:t>
            </a:r>
            <a:r>
              <a:rPr lang="en-IN" sz="1800" dirty="0">
                <a:latin typeface="Times New Roman" panose="02020603050405020304" pitchFamily="18" charset="0"/>
                <a:ea typeface="Verdana" panose="020B0604030504040204" pitchFamily="34" charset="0"/>
                <a:cs typeface="Times New Roman" panose="02020603050405020304" pitchFamily="18" charset="0"/>
              </a:rPr>
              <a:t> Reddy </a:t>
            </a:r>
          </a:p>
          <a:p>
            <a:pPr marL="285750" lvl="1" indent="-285750">
              <a:buFont typeface="Arial" panose="020B0604020202020204" pitchFamily="34" charset="0"/>
              <a:buChar char="•"/>
            </a:pPr>
            <a:r>
              <a:rPr lang="en-IN" sz="1800" dirty="0">
                <a:latin typeface="Times New Roman" panose="02020603050405020304" pitchFamily="18" charset="0"/>
                <a:ea typeface="Verdana" panose="020B0604030504040204" pitchFamily="34" charset="0"/>
                <a:cs typeface="Times New Roman" panose="02020603050405020304" pitchFamily="18" charset="0"/>
              </a:rPr>
              <a:t>Literature survey.</a:t>
            </a:r>
          </a:p>
          <a:p>
            <a:pPr marL="285750" lvl="1" indent="-285750">
              <a:buFont typeface="Arial" panose="020B0604020202020204" pitchFamily="34" charset="0"/>
              <a:buChar char="•"/>
            </a:pPr>
            <a:r>
              <a:rPr lang="en-IN" sz="1800" dirty="0">
                <a:latin typeface="Times New Roman" panose="02020603050405020304" pitchFamily="18" charset="0"/>
                <a:ea typeface="Verdana" panose="020B0604030504040204" pitchFamily="34" charset="0"/>
                <a:cs typeface="Times New Roman" panose="02020603050405020304" pitchFamily="18" charset="0"/>
              </a:rPr>
              <a:t>Collecting required information.</a:t>
            </a:r>
          </a:p>
          <a:p>
            <a:pPr marL="285750" marR="0" lvl="0" indent="-285750" rtl="0">
              <a:lnSpc>
                <a:spcPct val="100000"/>
              </a:lnSpc>
              <a:spcBef>
                <a:spcPts val="0"/>
              </a:spcBef>
              <a:spcAft>
                <a:spcPts val="0"/>
              </a:spcAft>
              <a:buFont typeface="Arial" panose="020B0604020202020204" pitchFamily="34" charset="0"/>
              <a:buChar char="•"/>
            </a:pPr>
            <a:r>
              <a:rPr lang="en-IN" sz="1800" dirty="0">
                <a:latin typeface="Times New Roman" panose="02020603050405020304" pitchFamily="18" charset="0"/>
                <a:ea typeface="Verdana" panose="020B0604030504040204" pitchFamily="34" charset="0"/>
                <a:cs typeface="Times New Roman" panose="02020603050405020304" pitchFamily="18" charset="0"/>
              </a:rPr>
              <a:t>Works on ADC and DAC.</a:t>
            </a:r>
          </a:p>
        </p:txBody>
      </p:sp>
    </p:spTree>
    <p:extLst>
      <p:ext uri="{BB962C8B-B14F-4D97-AF65-F5344CB8AC3E}">
        <p14:creationId xmlns:p14="http://schemas.microsoft.com/office/powerpoint/2010/main" val="2148309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838200" y="1702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8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Conclusion &amp; Future Work</a:t>
            </a:r>
            <a:endPar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82763" y="609600"/>
            <a:ext cx="11485717" cy="5823644"/>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sz="1800" b="1" dirty="0">
              <a:latin typeface="Verdana" panose="020B0604030504040204" pitchFamily="34" charset="0"/>
              <a:ea typeface="Verdana" panose="020B0604030504040204" pitchFamily="34" charset="0"/>
            </a:endParaRPr>
          </a:p>
          <a:p>
            <a:pPr marL="342900" marR="0" lvl="0" indent="-342900" rtl="0">
              <a:lnSpc>
                <a:spcPct val="100000"/>
              </a:lnSpc>
              <a:spcBef>
                <a:spcPts val="0"/>
              </a:spcBef>
              <a:spcAft>
                <a:spcPts val="0"/>
              </a:spcAf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RISC Processor in Verilog (Xilinx </a:t>
            </a:r>
            <a:r>
              <a:rPr lang="en-IN" sz="2000" b="1" dirty="0" err="1">
                <a:latin typeface="Times New Roman" panose="02020603050405020304" pitchFamily="18" charset="0"/>
                <a:cs typeface="Times New Roman" panose="02020603050405020304" pitchFamily="18" charset="0"/>
              </a:rPr>
              <a:t>Vivado</a:t>
            </a:r>
            <a:r>
              <a:rPr lang="en-IN" sz="2000" b="1"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 This method uses coding (Verilog) to design a processor,</a:t>
            </a:r>
            <a:r>
              <a:rPr lang="en-US" sz="16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which can be tested and run on an FPGA. It is faster and easier since you work with digital logic </a:t>
            </a:r>
            <a:r>
              <a:rPr lang="en-IN" sz="2000" dirty="0">
                <a:latin typeface="Times New Roman" panose="02020603050405020304" pitchFamily="18" charset="0"/>
                <a:cs typeface="Times New Roman" panose="02020603050405020304" pitchFamily="18" charset="0"/>
              </a:rPr>
              <a:t>instead of individual transistors.</a:t>
            </a:r>
          </a:p>
          <a:p>
            <a:pPr marL="342900" marR="0" lvl="0" indent="-342900" rtl="0">
              <a:lnSpc>
                <a:spcPct val="100000"/>
              </a:lnSpc>
              <a:spcBef>
                <a:spcPts val="0"/>
              </a:spcBef>
              <a:spcAft>
                <a:spcPts val="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Building with Transistors (Cadence CMOS/BJT/MOSFET):</a:t>
            </a:r>
            <a:r>
              <a:rPr lang="en-US" sz="2000" dirty="0">
                <a:latin typeface="Times New Roman" panose="02020603050405020304" pitchFamily="18" charset="0"/>
                <a:cs typeface="Times New Roman" panose="02020603050405020304" pitchFamily="18" charset="0"/>
              </a:rPr>
              <a:t>This approach designs the processor at the transistor level, using CMOS, BJT, MOSFET. It gives more control over power and performance but is much harder and takes more time.</a:t>
            </a:r>
            <a:endParaRPr lang="en-IN" sz="1800" b="1"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sz="2000" dirty="0">
                <a:latin typeface="Times New Roman" panose="02020603050405020304" pitchFamily="18" charset="0"/>
                <a:ea typeface="Verdana" panose="020B0604030504040204" pitchFamily="34" charset="0"/>
                <a:cs typeface="Times New Roman" panose="02020603050405020304" pitchFamily="18" charset="0"/>
              </a:rPr>
              <a:t>Our project aims to design a microprocessor by studying and integrating analog, digital, and mixed-signal systems using advanced semiconductor technologies such as  BJT, CMOS, and MOSFET. </a:t>
            </a:r>
          </a:p>
          <a:p>
            <a:pPr marL="285750" marR="0" lvl="0" indent="-285750" rtl="0">
              <a:lnSpc>
                <a:spcPct val="100000"/>
              </a:lnSpc>
              <a:spcBef>
                <a:spcPts val="0"/>
              </a:spcBef>
              <a:spcAft>
                <a:spcPts val="0"/>
              </a:spcAft>
              <a:buFont typeface="Arial" panose="020B0604020202020204" pitchFamily="34" charset="0"/>
              <a:buChar char="•"/>
            </a:pPr>
            <a:r>
              <a:rPr lang="en-US" sz="2000" dirty="0">
                <a:latin typeface="Times New Roman" panose="02020603050405020304" pitchFamily="18" charset="0"/>
                <a:ea typeface="Verdana" panose="020B0604030504040204" pitchFamily="34" charset="0"/>
                <a:cs typeface="Times New Roman" panose="02020603050405020304" pitchFamily="18" charset="0"/>
              </a:rPr>
              <a:t>The focus is on leveraging the unique characteristics and strengths of each technology to optimize the performance, power consumption, area, and delay of the microprocessor.  </a:t>
            </a:r>
          </a:p>
          <a:p>
            <a:pPr marL="285750" marR="0" lvl="0" indent="-285750" rtl="0">
              <a:lnSpc>
                <a:spcPct val="100000"/>
              </a:lnSpc>
              <a:spcBef>
                <a:spcPts val="0"/>
              </a:spcBef>
              <a:spcAft>
                <a:spcPts val="0"/>
              </a:spcAft>
              <a:buFont typeface="Arial" panose="020B0604020202020204" pitchFamily="34" charset="0"/>
              <a:buChar char="•"/>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r>
              <a:rPr lang="en-IN" sz="2000" b="1" dirty="0">
                <a:latin typeface="Times New Roman" panose="02020603050405020304" pitchFamily="18" charset="0"/>
                <a:ea typeface="Verdana" panose="020B0604030504040204" pitchFamily="34" charset="0"/>
                <a:cs typeface="Times New Roman" panose="02020603050405020304" pitchFamily="18" charset="0"/>
              </a:rPr>
              <a:t>Future Work</a:t>
            </a:r>
          </a:p>
          <a:p>
            <a:pPr marL="285750" marR="0" lvl="0" indent="-285750" rtl="0">
              <a:lnSpc>
                <a:spcPct val="100000"/>
              </a:lnSpc>
              <a:spcBef>
                <a:spcPts val="0"/>
              </a:spcBef>
              <a:spcAft>
                <a:spcPts val="0"/>
              </a:spcAft>
              <a:buFont typeface="Arial" panose="020B0604020202020204" pitchFamily="34" charset="0"/>
              <a:buChar char="•"/>
            </a:pPr>
            <a:r>
              <a:rPr lang="en-US" sz="2000" dirty="0">
                <a:latin typeface="Times New Roman" panose="02020603050405020304" pitchFamily="18" charset="0"/>
                <a:ea typeface="Verdana" panose="020B0604030504040204" pitchFamily="34" charset="0"/>
                <a:cs typeface="Times New Roman" panose="02020603050405020304" pitchFamily="18" charset="0"/>
              </a:rPr>
              <a:t>This future work plan outlines the key steps and considerations involved in designing a microprocessor using ALU, flip-flops, ADC, DAC, filters, and op-amps using FINFET technology</a:t>
            </a:r>
          </a:p>
          <a:p>
            <a:pPr marL="285750" marR="0" lvl="0" indent="-285750" rtl="0">
              <a:lnSpc>
                <a:spcPct val="100000"/>
              </a:lnSpc>
              <a:spcBef>
                <a:spcPts val="0"/>
              </a:spcBef>
              <a:spcAft>
                <a:spcPts val="0"/>
              </a:spcAft>
              <a:buFont typeface="Arial" panose="020B0604020202020204" pitchFamily="34" charset="0"/>
              <a:buChar char="•"/>
            </a:pPr>
            <a:r>
              <a:rPr lang="en-US" sz="2000" dirty="0">
                <a:latin typeface="Times New Roman" panose="02020603050405020304" pitchFamily="18" charset="0"/>
                <a:ea typeface="Verdana" panose="020B0604030504040204" pitchFamily="34" charset="0"/>
                <a:cs typeface="Times New Roman" panose="02020603050405020304" pitchFamily="18" charset="0"/>
              </a:rPr>
              <a:t>By following this plan, we aim to develop a high-performance and reliable microprocessor that meets the specific requirements of our project.</a:t>
            </a:r>
            <a:endParaRPr lang="en-IN" sz="20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79F64B73-A3A6-64AF-79DF-F7FD2808FAB3}"/>
              </a:ext>
            </a:extLst>
          </p:cNvPr>
          <p:cNvSpPr txBox="1"/>
          <p:nvPr/>
        </p:nvSpPr>
        <p:spPr>
          <a:xfrm>
            <a:off x="2873275" y="620825"/>
            <a:ext cx="6484776"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1" dirty="0">
                <a:latin typeface="Times New Roman" panose="02020603050405020304" pitchFamily="18" charset="0"/>
                <a:cs typeface="Times New Roman" panose="02020603050405020304" pitchFamily="18" charset="0"/>
                <a:sym typeface="Montserrat" panose="00000500000000000000"/>
              </a:rPr>
              <a:t> Capstone Project 1 : Summary</a:t>
            </a:r>
            <a:endParaRPr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3C946AF-BEB7-A63D-E4DB-9D76F808D328}"/>
              </a:ext>
            </a:extLst>
          </p:cNvPr>
          <p:cNvSpPr txBox="1"/>
          <p:nvPr/>
        </p:nvSpPr>
        <p:spPr>
          <a:xfrm>
            <a:off x="449623" y="1506895"/>
            <a:ext cx="6484776" cy="4678204"/>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project focused on the building a microprocessor using basic building blocks of a microprocessor.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included studying components like logic gates, ALU, which are essential for building circuits.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also looked at comparing the technologies  like CMOS, MOSFET, and BJT to find ways to make circuits faster, more efficient, and reliable.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circuits were tested and analyzed using a simulation tool called Cadence Virtuoso Tool.</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Different system designs were compared based on their power consumption, size, speed, and delay. Important performance factors like power consumption, speed, size  and scalability were also studied to understand how they affect system designs.</a:t>
            </a:r>
          </a:p>
          <a:p>
            <a:pPr algn="just"/>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Google Shape;125;p3">
            <a:extLst>
              <a:ext uri="{FF2B5EF4-FFF2-40B4-BE49-F238E27FC236}">
                <a16:creationId xmlns:a16="http://schemas.microsoft.com/office/drawing/2014/main" id="{8C0CC610-11BF-A2D0-7454-1ACCDAB5442D}"/>
              </a:ext>
            </a:extLst>
          </p:cNvPr>
          <p:cNvSpPr txBox="1"/>
          <p:nvPr/>
        </p:nvSpPr>
        <p:spPr>
          <a:xfrm>
            <a:off x="8507560" y="1616895"/>
            <a:ext cx="3234817" cy="622970"/>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2800" dirty="0">
                <a:latin typeface="Times New Roman" panose="02020603050405020304" pitchFamily="18" charset="0"/>
                <a:ea typeface="Verdana" panose="020B0604030504040204" pitchFamily="34" charset="0"/>
                <a:cs typeface="Times New Roman" panose="02020603050405020304" pitchFamily="18" charset="0"/>
              </a:rPr>
              <a:t>CMOS</a:t>
            </a:r>
            <a:endParaRPr lang="en-IN" sz="2800"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7FE74AA-5EB1-1B18-6F74-5786A384DC7F}"/>
              </a:ext>
            </a:extLst>
          </p:cNvPr>
          <p:cNvPicPr>
            <a:picLocks noChangeAspect="1"/>
          </p:cNvPicPr>
          <p:nvPr/>
        </p:nvPicPr>
        <p:blipFill>
          <a:blip r:embed="rId2"/>
          <a:stretch>
            <a:fillRect/>
          </a:stretch>
        </p:blipFill>
        <p:spPr>
          <a:xfrm>
            <a:off x="7138220" y="2703747"/>
            <a:ext cx="4601497" cy="259116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38241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98BC7-E056-C546-420A-8DAE9D15482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EE71F3-0A21-8301-6E53-038AFC5E7D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A3ECDA52-CA84-B24F-0D06-3911EF0101A9}"/>
              </a:ext>
            </a:extLst>
          </p:cNvPr>
          <p:cNvSpPr txBox="1"/>
          <p:nvPr/>
        </p:nvSpPr>
        <p:spPr>
          <a:xfrm>
            <a:off x="1661651" y="2150574"/>
            <a:ext cx="4847304" cy="622970"/>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2800" dirty="0">
                <a:latin typeface="Times New Roman" panose="02020603050405020304" pitchFamily="18" charset="0"/>
                <a:ea typeface="Verdana" panose="020B0604030504040204" pitchFamily="34" charset="0"/>
                <a:cs typeface="Times New Roman" panose="02020603050405020304" pitchFamily="18" charset="0"/>
              </a:rPr>
              <a:t>BJT</a:t>
            </a:r>
            <a:endParaRPr lang="en-IN" sz="28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2" name="Google Shape;125;p3">
            <a:extLst>
              <a:ext uri="{FF2B5EF4-FFF2-40B4-BE49-F238E27FC236}">
                <a16:creationId xmlns:a16="http://schemas.microsoft.com/office/drawing/2014/main" id="{9B80E7A5-7F74-2254-BC9D-ADA3FD362F2E}"/>
              </a:ext>
            </a:extLst>
          </p:cNvPr>
          <p:cNvSpPr txBox="1"/>
          <p:nvPr/>
        </p:nvSpPr>
        <p:spPr>
          <a:xfrm>
            <a:off x="2873275" y="620825"/>
            <a:ext cx="6484776"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1" dirty="0">
                <a:latin typeface="Times New Roman" panose="02020603050405020304" pitchFamily="18" charset="0"/>
                <a:cs typeface="Times New Roman" panose="02020603050405020304" pitchFamily="18" charset="0"/>
                <a:sym typeface="Montserrat" panose="00000500000000000000"/>
              </a:rPr>
              <a:t> Capstone Project 1 : Summary</a:t>
            </a:r>
            <a:endParaRPr sz="3200" dirty="0">
              <a:latin typeface="Times New Roman" panose="02020603050405020304" pitchFamily="18" charset="0"/>
              <a:cs typeface="Times New Roman" panose="02020603050405020304" pitchFamily="18" charset="0"/>
            </a:endParaRPr>
          </a:p>
        </p:txBody>
      </p:sp>
      <p:sp>
        <p:nvSpPr>
          <p:cNvPr id="7" name="Google Shape;125;p3">
            <a:extLst>
              <a:ext uri="{FF2B5EF4-FFF2-40B4-BE49-F238E27FC236}">
                <a16:creationId xmlns:a16="http://schemas.microsoft.com/office/drawing/2014/main" id="{2B0094D7-9075-3AA3-C4C1-4522F633BF80}"/>
              </a:ext>
            </a:extLst>
          </p:cNvPr>
          <p:cNvSpPr txBox="1"/>
          <p:nvPr/>
        </p:nvSpPr>
        <p:spPr>
          <a:xfrm>
            <a:off x="7974624" y="2068416"/>
            <a:ext cx="3439961" cy="622970"/>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2800" dirty="0">
                <a:latin typeface="Times New Roman" panose="02020603050405020304" pitchFamily="18" charset="0"/>
                <a:ea typeface="Verdana" panose="020B0604030504040204" pitchFamily="34" charset="0"/>
                <a:cs typeface="Times New Roman" panose="02020603050405020304" pitchFamily="18" charset="0"/>
              </a:rPr>
              <a:t>MOSFET</a:t>
            </a:r>
            <a:endParaRPr lang="en-IN" sz="2800"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E4FD37D-0F26-79B8-C0E7-DB00427CA1E0}"/>
              </a:ext>
            </a:extLst>
          </p:cNvPr>
          <p:cNvPicPr>
            <a:picLocks noChangeAspect="1"/>
          </p:cNvPicPr>
          <p:nvPr/>
        </p:nvPicPr>
        <p:blipFill>
          <a:blip r:embed="rId2"/>
          <a:stretch>
            <a:fillRect/>
          </a:stretch>
        </p:blipFill>
        <p:spPr>
          <a:xfrm>
            <a:off x="513870" y="3008573"/>
            <a:ext cx="4975122" cy="252928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B9C15590-1214-9F03-3210-43D7FD7B9AC6}"/>
              </a:ext>
            </a:extLst>
          </p:cNvPr>
          <p:cNvPicPr>
            <a:picLocks noChangeAspect="1"/>
          </p:cNvPicPr>
          <p:nvPr/>
        </p:nvPicPr>
        <p:blipFill>
          <a:blip r:embed="rId3"/>
          <a:stretch>
            <a:fillRect/>
          </a:stretch>
        </p:blipFill>
        <p:spPr>
          <a:xfrm>
            <a:off x="6803923" y="3024239"/>
            <a:ext cx="4874207" cy="249795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5148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Objective and Goals</a:t>
            </a:r>
            <a:endParaRPr sz="2800" dirty="0">
              <a:latin typeface="Times New Roman" panose="02020603050405020304" pitchFamily="18" charset="0"/>
              <a:cs typeface="Times New Roman" panose="02020603050405020304" pitchFamily="18" charset="0"/>
            </a:endParaRPr>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87169" y="3766189"/>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898268" y="1188111"/>
            <a:ext cx="10395463" cy="4062651"/>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Study and integrate </a:t>
            </a:r>
            <a:r>
              <a:rPr lang="en-US" altLang="en-US" sz="2000" dirty="0">
                <a:solidFill>
                  <a:schemeClr val="tx1"/>
                </a:solidFill>
                <a:latin typeface="Times New Roman" panose="02020603050405020304" pitchFamily="18" charset="0"/>
                <a:cs typeface="Times New Roman" panose="02020603050405020304" pitchFamily="18" charset="0"/>
              </a:rPr>
              <a:t>CMOS,BJT,</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a:t>
            </a:r>
            <a:r>
              <a:rPr lang="en-US" altLang="en-US" sz="2000" dirty="0">
                <a:solidFill>
                  <a:schemeClr val="tx1"/>
                </a:solidFill>
                <a:latin typeface="Times New Roman" panose="02020603050405020304" pitchFamily="18" charset="0"/>
                <a:cs typeface="Times New Roman" panose="02020603050405020304" pitchFamily="18" charset="0"/>
              </a:rPr>
              <a:t>sic MOSFET</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technology into the circuit design process.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 analog, digital, and mixed-signal subsystems as building blocks for the microprocessor.</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 the microprocessor meets key performance metrics like low power consumption , size , delay and high speed.</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Validate and optimize the designs through simulation and testing.</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Compare the designed microprocessor with traditional architectures to highlight improvements. </a:t>
            </a:r>
          </a:p>
          <a:p>
            <a:r>
              <a:rPr lang="en-IN" dirty="0">
                <a:latin typeface="Verdana" panose="020B0604030504040204" pitchFamily="34" charset="0"/>
                <a:ea typeface="Verdana" panose="020B0604030504040204" pitchFamily="34" charset="0"/>
              </a:rPr>
              <a:t> </a:t>
            </a: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TextBox 3">
            <a:extLst>
              <a:ext uri="{FF2B5EF4-FFF2-40B4-BE49-F238E27FC236}">
                <a16:creationId xmlns:a16="http://schemas.microsoft.com/office/drawing/2014/main" id="{9330BFA1-D96F-58EE-AA5D-7A090541BECD}"/>
              </a:ext>
            </a:extLst>
          </p:cNvPr>
          <p:cNvSpPr txBox="1"/>
          <p:nvPr/>
        </p:nvSpPr>
        <p:spPr>
          <a:xfrm>
            <a:off x="1000125" y="4188395"/>
            <a:ext cx="9943178" cy="1938992"/>
          </a:xfrm>
          <a:prstGeom prst="rect">
            <a:avLst/>
          </a:prstGeom>
          <a:noFill/>
        </p:spPr>
        <p:txBody>
          <a:bodyPr wrap="square">
            <a:spAutoFit/>
          </a:bodyPr>
          <a:lstStyle/>
          <a:p>
            <a:pPr marL="342900" lvl="0" indent="-342900" algn="just">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Exploring High-Performance and Efficient Devices.</a:t>
            </a:r>
          </a:p>
          <a:p>
            <a:pPr marL="342900" lvl="0" indent="-342900" algn="just">
              <a:buFont typeface="Symbol" panose="05050102010706020507" pitchFamily="18" charset="2"/>
              <a:buChar char=""/>
            </a:pPr>
            <a:r>
              <a:rPr lang="en-US" sz="2000" dirty="0">
                <a:latin typeface="Times New Roman" panose="02020603050405020304" pitchFamily="18" charset="0"/>
                <a:cs typeface="Times New Roman" panose="02020603050405020304" pitchFamily="18" charset="0"/>
              </a:rPr>
              <a:t>Design a custom microprocessor using knowledge from analog, digital, and mixed-signal systems.</a:t>
            </a:r>
          </a:p>
          <a:p>
            <a:pPr marL="342900" lvl="0" indent="-342900" algn="just">
              <a:buFont typeface="Symbol" panose="05050102010706020507" pitchFamily="18" charset="2"/>
              <a:buChar char=""/>
            </a:pPr>
            <a:r>
              <a:rPr lang="en-US" sz="2000" dirty="0">
                <a:latin typeface="Times New Roman" panose="02020603050405020304" pitchFamily="18" charset="0"/>
                <a:cs typeface="Times New Roman" panose="02020603050405020304" pitchFamily="18" charset="0"/>
              </a:rPr>
              <a:t>Implement previously studied circuits using CMOS, BJT, basic MOSFET technology for improved performance</a:t>
            </a:r>
          </a:p>
          <a:p>
            <a:pPr marL="342900" indent="-342900" algn="just">
              <a:buFont typeface="Symbol" panose="05050102010706020507" pitchFamily="18" charset="2"/>
              <a:buChar char=""/>
            </a:pPr>
            <a:r>
              <a:rPr lang="en-US" sz="2000" dirty="0">
                <a:latin typeface="Times New Roman" panose="02020603050405020304" pitchFamily="18" charset="0"/>
                <a:cs typeface="Times New Roman" panose="02020603050405020304" pitchFamily="18" charset="0"/>
              </a:rPr>
              <a:t>Develop a system that is efficient in terms of power, speed, size and delay.</a:t>
            </a:r>
          </a:p>
        </p:txBody>
      </p:sp>
    </p:spTree>
    <p:extLst>
      <p:ext uri="{BB962C8B-B14F-4D97-AF65-F5344CB8AC3E}">
        <p14:creationId xmlns:p14="http://schemas.microsoft.com/office/powerpoint/2010/main" val="1429641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Project Plan</a:t>
            </a:r>
            <a:endParaRPr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7FB9EDD-1AE9-1FCD-22C0-771F857EE0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4279" y="1241753"/>
            <a:ext cx="7007290" cy="4880901"/>
          </a:xfrm>
          <a:prstGeom prst="rect">
            <a:avLst/>
          </a:prstGeom>
          <a:noFill/>
          <a:ln>
            <a:noFill/>
          </a:ln>
        </p:spPr>
      </p:pic>
    </p:spTree>
    <p:extLst>
      <p:ext uri="{BB962C8B-B14F-4D97-AF65-F5344CB8AC3E}">
        <p14:creationId xmlns:p14="http://schemas.microsoft.com/office/powerpoint/2010/main" val="331631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F8B34-E8C2-6D12-C7FA-A4078192D10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44CA63-0DFE-EC2C-AFBC-B5B5DB0D4B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5AE41976-4B93-901B-725F-DFB03EBA329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Literature Survey </a:t>
            </a:r>
            <a:endParaRPr sz="2800" dirty="0">
              <a:latin typeface="Times New Roman" panose="02020603050405020304" pitchFamily="18" charset="0"/>
              <a:cs typeface="Times New Roman" panose="02020603050405020304" pitchFamily="18" charset="0"/>
            </a:endParaRPr>
          </a:p>
        </p:txBody>
      </p:sp>
      <p:sp>
        <p:nvSpPr>
          <p:cNvPr id="5" name="Google Shape;125;p3">
            <a:extLst>
              <a:ext uri="{FF2B5EF4-FFF2-40B4-BE49-F238E27FC236}">
                <a16:creationId xmlns:a16="http://schemas.microsoft.com/office/drawing/2014/main" id="{E8E3F58F-2396-5A79-593B-685605463965}"/>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342900" lvl="0" indent="-342900">
              <a:lnSpc>
                <a:spcPct val="115000"/>
              </a:lnSpc>
              <a:buFont typeface="Arial" panose="020B0604020202020204" pitchFamily="34" charset="0"/>
              <a:buChar char="•"/>
            </a:pPr>
            <a:r>
              <a:rPr lang="en-IN" sz="1800" dirty="0">
                <a:effectLst/>
                <a:latin typeface="Times New Roman" panose="02020603050405020304" pitchFamily="18" charset="0"/>
                <a:ea typeface="Arial" panose="020B0604020202020204" pitchFamily="34" charset="0"/>
                <a:cs typeface="Arial" panose="020B0604020202020204" pitchFamily="34" charset="0"/>
              </a:rPr>
              <a:t>VLSI DSP education</a:t>
            </a:r>
            <a:endParaRPr lang="en-IN" sz="1800" dirty="0">
              <a:effectLst/>
              <a:latin typeface="Arial" panose="020B0604020202020204" pitchFamily="34" charset="0"/>
              <a:ea typeface="Arial" panose="020B0604020202020204" pitchFamily="34" charset="0"/>
              <a:cs typeface="Arial" panose="020B0604020202020204" pitchFamily="34" charset="0"/>
            </a:endParaRPr>
          </a:p>
          <a:p>
            <a:pPr marL="342900" lvl="0" indent="-342900">
              <a:lnSpc>
                <a:spcPct val="115000"/>
              </a:lnSpc>
              <a:buFont typeface="Arial" panose="020B0604020202020204" pitchFamily="34" charset="0"/>
              <a:buChar char="•"/>
            </a:pPr>
            <a:r>
              <a:rPr lang="en-IN" sz="1800" dirty="0">
                <a:effectLst/>
                <a:latin typeface="Times New Roman" panose="02020603050405020304" pitchFamily="18" charset="0"/>
                <a:ea typeface="Arial" panose="020B0604020202020204" pitchFamily="34" charset="0"/>
                <a:cs typeface="Arial" panose="020B0604020202020204" pitchFamily="34" charset="0"/>
              </a:rPr>
              <a:t>A Mixed-signal Analog-Digital Integrator Design</a:t>
            </a:r>
            <a:endParaRPr lang="en-IN" sz="1800" dirty="0">
              <a:effectLst/>
              <a:latin typeface="Arial" panose="020B0604020202020204" pitchFamily="34" charset="0"/>
              <a:ea typeface="Arial" panose="020B0604020202020204" pitchFamily="34" charset="0"/>
              <a:cs typeface="Arial" panose="020B0604020202020204" pitchFamily="34" charset="0"/>
            </a:endParaRPr>
          </a:p>
          <a:p>
            <a:pPr marL="342900" lvl="0" indent="-342900">
              <a:lnSpc>
                <a:spcPct val="115000"/>
              </a:lnSpc>
              <a:buFont typeface="Arial" panose="020B0604020202020204" pitchFamily="34" charset="0"/>
              <a:buChar char="•"/>
            </a:pPr>
            <a:r>
              <a:rPr lang="en-IN" sz="1800" dirty="0">
                <a:effectLst/>
                <a:latin typeface="Times New Roman" panose="02020603050405020304" pitchFamily="18" charset="0"/>
                <a:ea typeface="Arial" panose="020B0604020202020204" pitchFamily="34" charset="0"/>
                <a:cs typeface="Arial" panose="020B0604020202020204" pitchFamily="34" charset="0"/>
              </a:rPr>
              <a:t>A case study of mixed-signal integrated circuit testing: an application of current testing using the upper limit and the lower limit</a:t>
            </a:r>
            <a:endParaRPr lang="en-IN" sz="1800" dirty="0">
              <a:effectLst/>
              <a:latin typeface="Arial" panose="020B0604020202020204" pitchFamily="34" charset="0"/>
              <a:ea typeface="Arial" panose="020B0604020202020204" pitchFamily="34" charset="0"/>
              <a:cs typeface="Arial" panose="020B0604020202020204" pitchFamily="34" charset="0"/>
            </a:endParaRPr>
          </a:p>
          <a:p>
            <a:pPr marL="342900" lvl="0" indent="-342900">
              <a:lnSpc>
                <a:spcPct val="115000"/>
              </a:lnSpc>
              <a:buFont typeface="Arial" panose="020B0604020202020204" pitchFamily="34" charset="0"/>
              <a:buChar char="•"/>
            </a:pPr>
            <a:r>
              <a:rPr lang="en-IN" sz="1800" dirty="0">
                <a:effectLst/>
                <a:latin typeface="Times New Roman" panose="02020603050405020304" pitchFamily="18" charset="0"/>
                <a:ea typeface="Arial" panose="020B0604020202020204" pitchFamily="34" charset="0"/>
                <a:cs typeface="Arial" panose="020B0604020202020204" pitchFamily="34" charset="0"/>
              </a:rPr>
              <a:t>A comparative study of advanced </a:t>
            </a:r>
            <a:r>
              <a:rPr lang="en-IN" sz="1800" dirty="0" err="1">
                <a:effectLst/>
                <a:latin typeface="Times New Roman" panose="02020603050405020304" pitchFamily="18" charset="0"/>
                <a:ea typeface="Arial" panose="020B0604020202020204" pitchFamily="34" charset="0"/>
                <a:cs typeface="Arial" panose="020B0604020202020204" pitchFamily="34" charset="0"/>
              </a:rPr>
              <a:t>mosfet</a:t>
            </a:r>
            <a:r>
              <a:rPr lang="en-IN" sz="1800" dirty="0">
                <a:effectLst/>
                <a:latin typeface="Times New Roman" panose="02020603050405020304" pitchFamily="18" charset="0"/>
                <a:ea typeface="Arial" panose="020B0604020202020204" pitchFamily="34" charset="0"/>
                <a:cs typeface="Arial" panose="020B0604020202020204" pitchFamily="34" charset="0"/>
              </a:rPr>
              <a:t> concepts.</a:t>
            </a:r>
            <a:endParaRPr lang="en-IN" sz="1800" dirty="0">
              <a:effectLst/>
              <a:latin typeface="Arial" panose="020B0604020202020204" pitchFamily="34" charset="0"/>
              <a:ea typeface="Arial" panose="020B0604020202020204" pitchFamily="34" charset="0"/>
              <a:cs typeface="Arial" panose="020B0604020202020204" pitchFamily="34" charset="0"/>
            </a:endParaRPr>
          </a:p>
          <a:p>
            <a:endParaRPr lang="en-US" sz="1600" i="0" dirty="0">
              <a:solidFill>
                <a:srgbClr val="1F1F1F"/>
              </a:solidFill>
              <a:effectLst/>
              <a:latin typeface="Times New Roman" panose="02020603050405020304" pitchFamily="18" charset="0"/>
              <a:cs typeface="Times New Roman" panose="02020603050405020304" pitchFamily="18"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Resources – Whitepaper| Application Notes |  Datasheet| Others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2"/>
              </a:rPr>
              <a:t>https://ieeexplore.ieee.org/document/9167646</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3"/>
              </a:rPr>
              <a:t>https://ieeexplore.ieee.org/document/10592992</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4"/>
              </a:rPr>
              <a:t>https://ieeexplore.ieee.org/document/6649058</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a:t>
            </a:r>
            <a:r>
              <a:rPr lang="en-IN" b="1" dirty="0" err="1">
                <a:latin typeface="Verdana" panose="020B0604030504040204" pitchFamily="34" charset="0"/>
                <a:ea typeface="Verdana" panose="020B0604030504040204" pitchFamily="34" charset="0"/>
              </a:rPr>
              <a:t>etc</a:t>
            </a:r>
            <a:r>
              <a:rPr lang="en-IN"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5"/>
              </a:rPr>
              <a:t>https://github.com/bernardlee99/4-bit-alu</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6"/>
              </a:rPr>
              <a:t>https://github.com/microchip-pic-avr-examples/pic18f56q71-led-current-control-opamp</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7"/>
              </a:rPr>
              <a:t>https://github.com/jbp261/Microcontroller-Projects/blob/master/ADC-DAC/README.md</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45774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248AF-EE09-D848-CEF8-C24706B369D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D37771-63A5-1178-1D27-B0BB20EF47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B7FF634B-CD0D-538B-64DD-0DC12FE8F41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Architecture </a:t>
            </a:r>
            <a:r>
              <a:rPr lang="en-US" sz="2400" b="1" dirty="0">
                <a:latin typeface="Montserrat"/>
                <a:sym typeface="Montserrat"/>
              </a:rPr>
              <a:t> </a:t>
            </a:r>
            <a:endParaRPr dirty="0"/>
          </a:p>
        </p:txBody>
      </p:sp>
      <p:sp>
        <p:nvSpPr>
          <p:cNvPr id="6" name="Google Shape;120;p76">
            <a:extLst>
              <a:ext uri="{FF2B5EF4-FFF2-40B4-BE49-F238E27FC236}">
                <a16:creationId xmlns:a16="http://schemas.microsoft.com/office/drawing/2014/main" id="{8A720AE2-CC5B-0670-14E6-DEA4B70FB76C}"/>
              </a:ext>
            </a:extLst>
          </p:cNvPr>
          <p:cNvSpPr/>
          <p:nvPr/>
        </p:nvSpPr>
        <p:spPr>
          <a:xfrm>
            <a:off x="550606" y="961208"/>
            <a:ext cx="3405574"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sym typeface="Verdana" panose="020B0604030504040204"/>
              </a:rPr>
              <a:t>Microprocessor</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TextBox 10">
            <a:extLst>
              <a:ext uri="{FF2B5EF4-FFF2-40B4-BE49-F238E27FC236}">
                <a16:creationId xmlns:a16="http://schemas.microsoft.com/office/drawing/2014/main" id="{A74942C3-B83B-3C55-9AB6-A7FD4741CD1A}"/>
              </a:ext>
            </a:extLst>
          </p:cNvPr>
          <p:cNvSpPr txBox="1"/>
          <p:nvPr/>
        </p:nvSpPr>
        <p:spPr>
          <a:xfrm>
            <a:off x="778555" y="2393320"/>
            <a:ext cx="4919721" cy="2462213"/>
          </a:xfrm>
          <a:prstGeom prst="rect">
            <a:avLst/>
          </a:prstGeom>
          <a:noFill/>
        </p:spPr>
        <p:txBody>
          <a:bodyPr wrap="square">
            <a:spAutoFit/>
          </a:bodyPr>
          <a:lstStyle/>
          <a:p>
            <a:pPr marL="285750" indent="-285750">
              <a:buFont typeface="Wingdings" panose="05000000000000000000" pitchFamily="2" charset="2"/>
              <a:buChar char="q"/>
            </a:pPr>
            <a:r>
              <a:rPr lang="en-IN" sz="2400" b="1" dirty="0">
                <a:latin typeface="Times New Roman" panose="02020603050405020304" pitchFamily="18" charset="0"/>
                <a:ea typeface="Calibri" panose="020F0502020204030204" pitchFamily="34" charset="0"/>
                <a:cs typeface="Times New Roman" panose="02020603050405020304" pitchFamily="18" charset="0"/>
              </a:rPr>
              <a:t>BASIC COMPONENTS :</a:t>
            </a:r>
          </a:p>
          <a:p>
            <a:pPr marL="342900" lvl="2" indent="-342900">
              <a:buFont typeface="Arial" panose="020B0604020202020204" pitchFamily="34" charset="0"/>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Input device</a:t>
            </a:r>
          </a:p>
          <a:p>
            <a:pPr marL="342900" lvl="2" indent="-342900">
              <a:buFont typeface="Arial" panose="020B0604020202020204" pitchFamily="34" charset="0"/>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Output device</a:t>
            </a:r>
          </a:p>
          <a:p>
            <a:pPr marL="342900" lvl="2" indent="-342900">
              <a:buFont typeface="Arial" panose="020B0604020202020204" pitchFamily="34" charset="0"/>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ALU </a:t>
            </a:r>
          </a:p>
          <a:p>
            <a:pPr marL="342900" lvl="2" indent="-342900">
              <a:buFont typeface="Arial" panose="020B0604020202020204" pitchFamily="34" charset="0"/>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Memory (flip-flops)</a:t>
            </a:r>
          </a:p>
          <a:p>
            <a:pPr lvl="1"/>
            <a:r>
              <a:rPr lang="en-IN" sz="2000" b="1" dirty="0">
                <a:latin typeface="Times New Roman" panose="02020603050405020304" pitchFamily="18" charset="0"/>
                <a:ea typeface="Calibri" panose="020F0502020204030204" pitchFamily="34" charset="0"/>
                <a:cs typeface="Times New Roman" panose="02020603050405020304" pitchFamily="18" charset="0"/>
              </a:rPr>
              <a:t>       </a:t>
            </a:r>
          </a:p>
          <a:p>
            <a:endParaRPr lang="en-IN" b="1" dirty="0">
              <a:latin typeface="Calibri" panose="020F0502020204030204" pitchFamily="34" charset="0"/>
              <a:ea typeface="Calibri" panose="020F0502020204030204" pitchFamily="34" charset="0"/>
              <a:cs typeface="Calibri" panose="020F0502020204030204" pitchFamily="34" charset="0"/>
            </a:endParaRPr>
          </a:p>
        </p:txBody>
      </p:sp>
      <p:pic>
        <p:nvPicPr>
          <p:cNvPr id="2050" name="Picture 2" descr="Microprocessor - Quick Guide">
            <a:extLst>
              <a:ext uri="{FF2B5EF4-FFF2-40B4-BE49-F238E27FC236}">
                <a16:creationId xmlns:a16="http://schemas.microsoft.com/office/drawing/2014/main" id="{6348AFED-FBB0-AAAA-4CC8-290AF3B55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825" y="2143051"/>
            <a:ext cx="5295899"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11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2E3C8-2179-7249-CCE0-8BF3DF50B18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08F5ED-6C17-C94F-0264-2FE4F7E94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F4A5DFC5-FA4B-B762-DA8F-4EB923A6AB69}"/>
              </a:ext>
            </a:extLst>
          </p:cNvPr>
          <p:cNvSpPr txBox="1"/>
          <p:nvPr/>
        </p:nvSpPr>
        <p:spPr>
          <a:xfrm>
            <a:off x="838200" y="117633"/>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Schematic Diagrams </a:t>
            </a:r>
            <a:r>
              <a:rPr lang="en-US" sz="2400" b="1" dirty="0">
                <a:latin typeface="Montserrat"/>
                <a:sym typeface="Montserrat"/>
              </a:rPr>
              <a:t> </a:t>
            </a:r>
            <a:endParaRPr dirty="0"/>
          </a:p>
        </p:txBody>
      </p:sp>
      <p:sp>
        <p:nvSpPr>
          <p:cNvPr id="6" name="Google Shape;120;p76">
            <a:extLst>
              <a:ext uri="{FF2B5EF4-FFF2-40B4-BE49-F238E27FC236}">
                <a16:creationId xmlns:a16="http://schemas.microsoft.com/office/drawing/2014/main" id="{24395B7C-CED9-8F74-7C94-AC18F1AA602F}"/>
              </a:ext>
            </a:extLst>
          </p:cNvPr>
          <p:cNvSpPr/>
          <p:nvPr/>
        </p:nvSpPr>
        <p:spPr>
          <a:xfrm>
            <a:off x="589738" y="926458"/>
            <a:ext cx="3707608" cy="49385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sym typeface="Verdana" panose="020B0604030504040204"/>
              </a:rPr>
              <a:t>FLIPFLOPS(MEMORY)</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5" name="Picture 4">
            <a:extLst>
              <a:ext uri="{FF2B5EF4-FFF2-40B4-BE49-F238E27FC236}">
                <a16:creationId xmlns:a16="http://schemas.microsoft.com/office/drawing/2014/main" id="{1735CCC6-30CC-10BF-49BC-41DF7C2171D8}"/>
              </a:ext>
            </a:extLst>
          </p:cNvPr>
          <p:cNvPicPr>
            <a:picLocks noChangeAspect="1"/>
          </p:cNvPicPr>
          <p:nvPr/>
        </p:nvPicPr>
        <p:blipFill>
          <a:blip r:embed="rId3"/>
          <a:stretch>
            <a:fillRect/>
          </a:stretch>
        </p:blipFill>
        <p:spPr>
          <a:xfrm>
            <a:off x="300208" y="2447786"/>
            <a:ext cx="5500824" cy="3677711"/>
          </a:xfrm>
          <a:prstGeom prst="rect">
            <a:avLst/>
          </a:prstGeom>
        </p:spPr>
      </p:pic>
      <p:sp>
        <p:nvSpPr>
          <p:cNvPr id="8" name="Google Shape;125;p3">
            <a:extLst>
              <a:ext uri="{FF2B5EF4-FFF2-40B4-BE49-F238E27FC236}">
                <a16:creationId xmlns:a16="http://schemas.microsoft.com/office/drawing/2014/main" id="{D7B09A86-F3CF-5665-A76F-90AEAD933159}"/>
              </a:ext>
            </a:extLst>
          </p:cNvPr>
          <p:cNvSpPr txBox="1"/>
          <p:nvPr/>
        </p:nvSpPr>
        <p:spPr>
          <a:xfrm>
            <a:off x="300208" y="1620641"/>
            <a:ext cx="4021394"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D-</a:t>
            </a:r>
            <a:r>
              <a:rPr lang="en-US" sz="2800" b="1" dirty="0" err="1">
                <a:latin typeface="Times New Roman" panose="02020603050405020304" pitchFamily="18" charset="0"/>
                <a:cs typeface="Times New Roman" panose="02020603050405020304" pitchFamily="18" charset="0"/>
                <a:sym typeface="Montserrat"/>
              </a:rPr>
              <a:t>FlipFlop</a:t>
            </a:r>
            <a:r>
              <a:rPr lang="en-US" sz="2800" b="1" dirty="0">
                <a:latin typeface="Times New Roman" panose="02020603050405020304" pitchFamily="18" charset="0"/>
                <a:cs typeface="Times New Roman" panose="02020603050405020304" pitchFamily="18" charset="0"/>
                <a:sym typeface="Montserrat"/>
              </a:rPr>
              <a:t> </a:t>
            </a:r>
            <a:r>
              <a:rPr lang="en-US" sz="2400" b="1" dirty="0">
                <a:latin typeface="Montserrat"/>
                <a:sym typeface="Montserrat"/>
              </a:rPr>
              <a:t> </a:t>
            </a:r>
            <a:endParaRPr dirty="0"/>
          </a:p>
        </p:txBody>
      </p:sp>
      <p:sp>
        <p:nvSpPr>
          <p:cNvPr id="9" name="Google Shape;125;p3">
            <a:extLst>
              <a:ext uri="{FF2B5EF4-FFF2-40B4-BE49-F238E27FC236}">
                <a16:creationId xmlns:a16="http://schemas.microsoft.com/office/drawing/2014/main" id="{E7A0634F-B794-9316-11B0-C99E5BD3BEAB}"/>
              </a:ext>
            </a:extLst>
          </p:cNvPr>
          <p:cNvSpPr txBox="1"/>
          <p:nvPr/>
        </p:nvSpPr>
        <p:spPr>
          <a:xfrm>
            <a:off x="7462682" y="1522318"/>
            <a:ext cx="4306529"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T-</a:t>
            </a:r>
            <a:r>
              <a:rPr lang="en-US" sz="2800" b="1" dirty="0" err="1">
                <a:latin typeface="Times New Roman" panose="02020603050405020304" pitchFamily="18" charset="0"/>
                <a:cs typeface="Times New Roman" panose="02020603050405020304" pitchFamily="18" charset="0"/>
                <a:sym typeface="Montserrat"/>
              </a:rPr>
              <a:t>FlipFlop</a:t>
            </a:r>
            <a:r>
              <a:rPr lang="en-US" sz="2800" b="1" dirty="0">
                <a:latin typeface="Times New Roman" panose="02020603050405020304" pitchFamily="18" charset="0"/>
                <a:cs typeface="Times New Roman" panose="02020603050405020304" pitchFamily="18" charset="0"/>
                <a:sym typeface="Montserrat"/>
              </a:rPr>
              <a:t> </a:t>
            </a:r>
            <a:r>
              <a:rPr lang="en-US" sz="2400" b="1" dirty="0">
                <a:latin typeface="Montserrat"/>
                <a:sym typeface="Montserrat"/>
              </a:rPr>
              <a:t> </a:t>
            </a:r>
            <a:endParaRPr dirty="0"/>
          </a:p>
        </p:txBody>
      </p:sp>
      <p:pic>
        <p:nvPicPr>
          <p:cNvPr id="14" name="Picture 13">
            <a:extLst>
              <a:ext uri="{FF2B5EF4-FFF2-40B4-BE49-F238E27FC236}">
                <a16:creationId xmlns:a16="http://schemas.microsoft.com/office/drawing/2014/main" id="{E81FE0A8-14D6-5174-E890-422F6AFFA751}"/>
              </a:ext>
            </a:extLst>
          </p:cNvPr>
          <p:cNvPicPr>
            <a:picLocks noChangeAspect="1"/>
          </p:cNvPicPr>
          <p:nvPr/>
        </p:nvPicPr>
        <p:blipFill>
          <a:blip r:embed="rId4"/>
          <a:stretch>
            <a:fillRect/>
          </a:stretch>
        </p:blipFill>
        <p:spPr>
          <a:xfrm>
            <a:off x="6352462" y="2415669"/>
            <a:ext cx="5539329" cy="3677711"/>
          </a:xfrm>
          <a:prstGeom prst="rect">
            <a:avLst/>
          </a:prstGeom>
        </p:spPr>
      </p:pic>
    </p:spTree>
    <p:extLst>
      <p:ext uri="{BB962C8B-B14F-4D97-AF65-F5344CB8AC3E}">
        <p14:creationId xmlns:p14="http://schemas.microsoft.com/office/powerpoint/2010/main" val="1922008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72D20-3002-9D6E-DC32-A397AACBD4D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B0FEEE-479E-BBC2-4CB5-46CBD977D9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EB6E934C-D9E2-DE3C-996F-FCE4F335DA14}"/>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Schematic Diagrams</a:t>
            </a:r>
            <a:endParaRPr dirty="0"/>
          </a:p>
        </p:txBody>
      </p:sp>
      <p:sp>
        <p:nvSpPr>
          <p:cNvPr id="2" name="Google Shape;120;p76">
            <a:extLst>
              <a:ext uri="{FF2B5EF4-FFF2-40B4-BE49-F238E27FC236}">
                <a16:creationId xmlns:a16="http://schemas.microsoft.com/office/drawing/2014/main" id="{077562A7-CE73-3E53-664A-7C4F610A057D}"/>
              </a:ext>
            </a:extLst>
          </p:cNvPr>
          <p:cNvSpPr/>
          <p:nvPr/>
        </p:nvSpPr>
        <p:spPr>
          <a:xfrm>
            <a:off x="698090" y="990704"/>
            <a:ext cx="3707608" cy="49385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sym typeface="Verdana" panose="020B0604030504040204"/>
              </a:rPr>
              <a:t>FLIPFLOPS(MEMORY)</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3" name="Picture 12">
            <a:extLst>
              <a:ext uri="{FF2B5EF4-FFF2-40B4-BE49-F238E27FC236}">
                <a16:creationId xmlns:a16="http://schemas.microsoft.com/office/drawing/2014/main" id="{EDFFBC25-C433-34F1-7743-9F1533B7B8C7}"/>
              </a:ext>
            </a:extLst>
          </p:cNvPr>
          <p:cNvPicPr>
            <a:picLocks noChangeAspect="1"/>
          </p:cNvPicPr>
          <p:nvPr/>
        </p:nvPicPr>
        <p:blipFill>
          <a:blip r:embed="rId2"/>
          <a:stretch>
            <a:fillRect/>
          </a:stretch>
        </p:blipFill>
        <p:spPr>
          <a:xfrm>
            <a:off x="292203" y="2462942"/>
            <a:ext cx="5419723" cy="3404354"/>
          </a:xfrm>
          <a:prstGeom prst="rect">
            <a:avLst/>
          </a:prstGeom>
        </p:spPr>
      </p:pic>
      <p:pic>
        <p:nvPicPr>
          <p:cNvPr id="17" name="Picture 16">
            <a:extLst>
              <a:ext uri="{FF2B5EF4-FFF2-40B4-BE49-F238E27FC236}">
                <a16:creationId xmlns:a16="http://schemas.microsoft.com/office/drawing/2014/main" id="{4C7DC6A2-B45C-3376-66DE-E1DF963FCD3E}"/>
              </a:ext>
            </a:extLst>
          </p:cNvPr>
          <p:cNvPicPr>
            <a:picLocks noChangeAspect="1"/>
          </p:cNvPicPr>
          <p:nvPr/>
        </p:nvPicPr>
        <p:blipFill>
          <a:blip r:embed="rId3"/>
          <a:stretch>
            <a:fillRect/>
          </a:stretch>
        </p:blipFill>
        <p:spPr>
          <a:xfrm>
            <a:off x="6480073" y="2403053"/>
            <a:ext cx="5419724" cy="3524132"/>
          </a:xfrm>
          <a:prstGeom prst="rect">
            <a:avLst/>
          </a:prstGeom>
        </p:spPr>
      </p:pic>
      <p:sp>
        <p:nvSpPr>
          <p:cNvPr id="18" name="Google Shape;125;p3">
            <a:extLst>
              <a:ext uri="{FF2B5EF4-FFF2-40B4-BE49-F238E27FC236}">
                <a16:creationId xmlns:a16="http://schemas.microsoft.com/office/drawing/2014/main" id="{63ABFB02-9321-1643-67B3-B33CA84D8A73}"/>
              </a:ext>
            </a:extLst>
          </p:cNvPr>
          <p:cNvSpPr txBox="1"/>
          <p:nvPr/>
        </p:nvSpPr>
        <p:spPr>
          <a:xfrm>
            <a:off x="300208" y="1620641"/>
            <a:ext cx="4021394"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SR-</a:t>
            </a:r>
            <a:r>
              <a:rPr lang="en-US" sz="2800" b="1" dirty="0" err="1">
                <a:latin typeface="Times New Roman" panose="02020603050405020304" pitchFamily="18" charset="0"/>
                <a:cs typeface="Times New Roman" panose="02020603050405020304" pitchFamily="18" charset="0"/>
                <a:sym typeface="Montserrat"/>
              </a:rPr>
              <a:t>FlipFlop</a:t>
            </a:r>
            <a:r>
              <a:rPr lang="en-US" sz="2800" b="1" dirty="0">
                <a:latin typeface="Times New Roman" panose="02020603050405020304" pitchFamily="18" charset="0"/>
                <a:cs typeface="Times New Roman" panose="02020603050405020304" pitchFamily="18" charset="0"/>
                <a:sym typeface="Montserrat"/>
              </a:rPr>
              <a:t> </a:t>
            </a:r>
            <a:r>
              <a:rPr lang="en-US" sz="2400" b="1" dirty="0">
                <a:latin typeface="Montserrat"/>
                <a:sym typeface="Montserrat"/>
              </a:rPr>
              <a:t> </a:t>
            </a:r>
            <a:endParaRPr dirty="0"/>
          </a:p>
        </p:txBody>
      </p:sp>
      <p:sp>
        <p:nvSpPr>
          <p:cNvPr id="19" name="Google Shape;125;p3">
            <a:extLst>
              <a:ext uri="{FF2B5EF4-FFF2-40B4-BE49-F238E27FC236}">
                <a16:creationId xmlns:a16="http://schemas.microsoft.com/office/drawing/2014/main" id="{341C2541-A900-D343-1CE7-BA4EA8068C96}"/>
              </a:ext>
            </a:extLst>
          </p:cNvPr>
          <p:cNvSpPr txBox="1"/>
          <p:nvPr/>
        </p:nvSpPr>
        <p:spPr>
          <a:xfrm>
            <a:off x="6725588" y="1590434"/>
            <a:ext cx="4021394"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Times New Roman" panose="02020603050405020304" pitchFamily="18" charset="0"/>
                <a:cs typeface="Times New Roman" panose="02020603050405020304" pitchFamily="18" charset="0"/>
                <a:sym typeface="Montserrat"/>
              </a:rPr>
              <a:t>JK-</a:t>
            </a:r>
            <a:r>
              <a:rPr lang="en-US" sz="2800" b="1" dirty="0" err="1">
                <a:latin typeface="Times New Roman" panose="02020603050405020304" pitchFamily="18" charset="0"/>
                <a:cs typeface="Times New Roman" panose="02020603050405020304" pitchFamily="18" charset="0"/>
                <a:sym typeface="Montserrat"/>
              </a:rPr>
              <a:t>FlipFlop</a:t>
            </a:r>
            <a:r>
              <a:rPr lang="en-US" sz="2800" b="1" dirty="0">
                <a:latin typeface="Times New Roman" panose="02020603050405020304" pitchFamily="18" charset="0"/>
                <a:cs typeface="Times New Roman" panose="02020603050405020304" pitchFamily="18" charset="0"/>
                <a:sym typeface="Montserrat"/>
              </a:rPr>
              <a:t> </a:t>
            </a:r>
            <a:r>
              <a:rPr lang="en-US" sz="2400" b="1" dirty="0">
                <a:latin typeface="Montserrat"/>
                <a:sym typeface="Montserrat"/>
              </a:rPr>
              <a:t> </a:t>
            </a:r>
            <a:endParaRPr dirty="0"/>
          </a:p>
        </p:txBody>
      </p:sp>
    </p:spTree>
    <p:extLst>
      <p:ext uri="{BB962C8B-B14F-4D97-AF65-F5344CB8AC3E}">
        <p14:creationId xmlns:p14="http://schemas.microsoft.com/office/powerpoint/2010/main" val="33364780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2844</TotalTime>
  <Words>1475</Words>
  <Application>Microsoft Office PowerPoint</Application>
  <PresentationFormat>Widescreen</PresentationFormat>
  <Paragraphs>221</Paragraphs>
  <Slides>18</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Open Sans</vt:lpstr>
      <vt:lpstr>Montserrat</vt:lpstr>
      <vt:lpstr>Montserrat Medium</vt:lpstr>
      <vt:lpstr>Poppins SemiBold</vt:lpstr>
      <vt:lpstr>Symbol</vt:lpstr>
      <vt:lpstr>Wingdings</vt:lpstr>
      <vt:lpstr>Calibri</vt:lpstr>
      <vt:lpstr>Plus Jakarta Sans</vt:lpstr>
      <vt:lpstr>Times New Roman</vt:lpstr>
      <vt:lpstr>Aharoni</vt:lpstr>
      <vt:lpstr>Verdana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GITAM</dc:creator>
  <cp:lastModifiedBy>Sandeep Reddy</cp:lastModifiedBy>
  <cp:revision>34</cp:revision>
  <dcterms:created xsi:type="dcterms:W3CDTF">2022-05-23T07:15:42Z</dcterms:created>
  <dcterms:modified xsi:type="dcterms:W3CDTF">2025-03-19T04:45:38Z</dcterms:modified>
</cp:coreProperties>
</file>